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56" r:id="rId4"/>
    <p:sldId id="269" r:id="rId5"/>
    <p:sldId id="274" r:id="rId6"/>
    <p:sldId id="257" r:id="rId7"/>
    <p:sldId id="270" r:id="rId8"/>
    <p:sldId id="271" r:id="rId9"/>
    <p:sldId id="272" r:id="rId10"/>
    <p:sldId id="258" r:id="rId11"/>
    <p:sldId id="259" r:id="rId12"/>
    <p:sldId id="295" r:id="rId13"/>
    <p:sldId id="275" r:id="rId14"/>
    <p:sldId id="276" r:id="rId15"/>
    <p:sldId id="277" r:id="rId16"/>
    <p:sldId id="278" r:id="rId17"/>
    <p:sldId id="260" r:id="rId18"/>
    <p:sldId id="261" r:id="rId19"/>
    <p:sldId id="296" r:id="rId20"/>
    <p:sldId id="282" r:id="rId21"/>
    <p:sldId id="281" r:id="rId22"/>
    <p:sldId id="280" r:id="rId23"/>
    <p:sldId id="279" r:id="rId24"/>
    <p:sldId id="262" r:id="rId25"/>
    <p:sldId id="263" r:id="rId26"/>
    <p:sldId id="297" r:id="rId27"/>
    <p:sldId id="286" r:id="rId28"/>
    <p:sldId id="285" r:id="rId29"/>
    <p:sldId id="284" r:id="rId30"/>
    <p:sldId id="283" r:id="rId31"/>
    <p:sldId id="264" r:id="rId32"/>
    <p:sldId id="265" r:id="rId33"/>
    <p:sldId id="298" r:id="rId34"/>
    <p:sldId id="290" r:id="rId35"/>
    <p:sldId id="289" r:id="rId36"/>
    <p:sldId id="288" r:id="rId37"/>
    <p:sldId id="287" r:id="rId38"/>
    <p:sldId id="266" r:id="rId39"/>
    <p:sldId id="294" r:id="rId40"/>
    <p:sldId id="299" r:id="rId41"/>
    <p:sldId id="293" r:id="rId42"/>
    <p:sldId id="292" r:id="rId43"/>
    <p:sldId id="291" r:id="rId44"/>
    <p:sldId id="267" r:id="rId45"/>
    <p:sldId id="300" r:id="rId4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418" y="5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862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144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7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11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073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672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611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795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138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7028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11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307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5944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881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3255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857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27925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5537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476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67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30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50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24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35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71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47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8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06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936B6-4AF3-4D71-B803-071E867F4464}" type="datetimeFigureOut">
              <a:rPr kumimoji="1" lang="ja-JP" altLang="en-US" smtClean="0"/>
              <a:pPr/>
              <a:t>2020/4/21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1CF365-1E47-4C65-B865-9E15985BE3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0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7948"/>
            <a:ext cx="8931564" cy="6690052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>
            <a:noAutofit/>
          </a:bodyPr>
          <a:lstStyle/>
          <a:p>
            <a:r>
              <a:rPr kumimoji="1" lang="en-US" altLang="ja-JP" sz="11500" dirty="0" smtClean="0">
                <a:latin typeface="AR PＰＯＰ５H" panose="040B0900000000000000" pitchFamily="50" charset="-128"/>
                <a:ea typeface="AR PＰＯＰ５H" panose="040B0900000000000000" pitchFamily="50" charset="-128"/>
              </a:rPr>
              <a:t>MIM</a:t>
            </a:r>
            <a:r>
              <a:rPr kumimoji="1" lang="ja-JP" altLang="en-US" sz="11500" dirty="0" smtClean="0">
                <a:latin typeface="AR PＰＯＰ５H" panose="040B0900000000000000" pitchFamily="50" charset="-128"/>
                <a:ea typeface="AR PＰＯＰ５H" panose="040B0900000000000000" pitchFamily="50" charset="-128"/>
              </a:rPr>
              <a:t>（みむ）</a:t>
            </a:r>
            <a:endParaRPr kumimoji="1" lang="ja-JP" altLang="en-US" sz="11500" dirty="0">
              <a:latin typeface="AR PＰＯＰ５H" panose="040B0900000000000000" pitchFamily="50" charset="-128"/>
              <a:ea typeface="AR PＰＯＰ５H" panose="04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728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すもうこうえんきのう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かばんからだぶん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むね</a:t>
            </a:r>
            <a:r>
              <a:rPr kumimoji="1" lang="ja-JP" altLang="en-US" sz="3200" dirty="0" err="1" smtClean="0"/>
              <a:t>はなれんこん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まっくらひっこしえにっき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しゅやく</a:t>
            </a:r>
            <a:r>
              <a:rPr kumimoji="1" lang="ja-JP" altLang="en-US" sz="3200" dirty="0" err="1" smtClean="0"/>
              <a:t>じてんしゃしゃりん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こんちぅゆかいじゅうしょうじ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ブーツシャワーサイレン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きつつきしるしか</a:t>
            </a:r>
            <a:r>
              <a:rPr kumimoji="1" lang="ja-JP" altLang="en-US" sz="3200" dirty="0" err="1" smtClean="0"/>
              <a:t>わ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るすばんでんごんすずめ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こおりすう</a:t>
            </a:r>
            <a:r>
              <a:rPr kumimoji="1" lang="ja-JP" altLang="en-US" sz="3200" dirty="0" err="1" smtClean="0"/>
              <a:t>じ</a:t>
            </a:r>
            <a:r>
              <a:rPr kumimoji="1" lang="ja-JP" altLang="en-US" sz="3200" dirty="0" smtClean="0"/>
              <a:t>おねえさん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ざっしよっつはっけん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でんしゃしょくぶつりょこう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イヤリングヨットウインナー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ぎょうれつ</a:t>
            </a:r>
            <a:r>
              <a:rPr kumimoji="1" lang="ja-JP" altLang="en-US" sz="3200" dirty="0" smtClean="0"/>
              <a:t>しょうゆどじょう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517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sz="6600" dirty="0" smtClean="0">
                <a:solidFill>
                  <a:srgbClr val="FFFF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あなたがえらぶコースは？</a:t>
            </a:r>
            <a:endParaRPr kumimoji="1" lang="ja-JP" altLang="en-US" sz="6600" dirty="0">
              <a:solidFill>
                <a:srgbClr val="FFFF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1" y="2019589"/>
            <a:ext cx="10901218" cy="392863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①　あぶコース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②　ふつうコース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③　てんさいコース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④　</a:t>
            </a:r>
            <a:r>
              <a:rPr kumimoji="1" lang="ja-JP" altLang="en-US" sz="6000" dirty="0" err="1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ちょ</a:t>
            </a: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うてんさいすぎるコース</a:t>
            </a:r>
            <a:endParaRPr kumimoji="1" lang="ja-JP" altLang="en-US" sz="6000" dirty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15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すもうこうえんきのう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かばんからだぶん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むね</a:t>
            </a:r>
            <a:r>
              <a:rPr kumimoji="1" lang="ja-JP" altLang="en-US" sz="3200" dirty="0" err="1" smtClean="0"/>
              <a:t>はなれんこん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まっくらひっこしえにっき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しゅやく</a:t>
            </a:r>
            <a:r>
              <a:rPr kumimoji="1" lang="ja-JP" altLang="en-US" sz="3200" dirty="0" err="1" smtClean="0"/>
              <a:t>じてんしゃしゃりん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こんちぅゆかいじゅうしょうじ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ブーツシャワーサイレン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きつつきしるしか</a:t>
            </a:r>
            <a:r>
              <a:rPr kumimoji="1" lang="ja-JP" altLang="en-US" sz="3200" dirty="0" err="1" smtClean="0"/>
              <a:t>わ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るすばんでんごんすずめ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こおりすう</a:t>
            </a:r>
            <a:r>
              <a:rPr kumimoji="1" lang="ja-JP" altLang="en-US" sz="3200" dirty="0" err="1" smtClean="0"/>
              <a:t>じ</a:t>
            </a:r>
            <a:r>
              <a:rPr kumimoji="1" lang="ja-JP" altLang="en-US" sz="3200" dirty="0" smtClean="0"/>
              <a:t>おねえさん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ざっしよっつはっけん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でんしゃしょくぶつりょこう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イヤリングヨットウインナー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ぎょうれつ</a:t>
            </a:r>
            <a:r>
              <a:rPr kumimoji="1" lang="ja-JP" altLang="en-US" sz="3200" dirty="0" smtClean="0"/>
              <a:t>しょうゆどじょう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6423145" y="14796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5654248" y="147965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483540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40555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3219227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2400171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1505927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72787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>
            <a:off x="1147158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1063057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978956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8923738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8057910" y="1235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7241989" y="12356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952174" y="5647605"/>
            <a:ext cx="282783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あぶコース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938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2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6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1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すもうこうえんきのう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かばんからだぶん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むね</a:t>
            </a:r>
            <a:r>
              <a:rPr kumimoji="1" lang="ja-JP" altLang="en-US" sz="3200" dirty="0" err="1" smtClean="0"/>
              <a:t>はなれんこん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まっくらひっこしえにっき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しゅやく</a:t>
            </a:r>
            <a:r>
              <a:rPr kumimoji="1" lang="ja-JP" altLang="en-US" sz="3200" dirty="0" err="1" smtClean="0"/>
              <a:t>じてんしゃしゃりん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こんちぅゆかいじゅうしょうじ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ブーツシャワーサイレン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きつつきしるしか</a:t>
            </a:r>
            <a:r>
              <a:rPr kumimoji="1" lang="ja-JP" altLang="en-US" sz="3200" dirty="0" err="1" smtClean="0"/>
              <a:t>わ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るすばんでんごんすずめ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こおりすう</a:t>
            </a:r>
            <a:r>
              <a:rPr kumimoji="1" lang="ja-JP" altLang="en-US" sz="3200" dirty="0" err="1" smtClean="0"/>
              <a:t>じ</a:t>
            </a:r>
            <a:r>
              <a:rPr kumimoji="1" lang="ja-JP" altLang="en-US" sz="3200" dirty="0" smtClean="0"/>
              <a:t>おねえさん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ざっしよっつはっけん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でんしゃしょくぶつりょこう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イヤリングヨットウインナー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ぎょうれつ</a:t>
            </a:r>
            <a:r>
              <a:rPr kumimoji="1" lang="ja-JP" altLang="en-US" sz="3200" dirty="0" smtClean="0"/>
              <a:t>しょうゆどじょう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220364" y="5647605"/>
            <a:ext cx="355964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ふつうコース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661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すもうこうえんきのう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かばんからだぶん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むね</a:t>
            </a:r>
            <a:r>
              <a:rPr kumimoji="1" lang="ja-JP" altLang="en-US" sz="3200" dirty="0" err="1" smtClean="0"/>
              <a:t>はなれんこん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まっくらひっこしえにっき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しゅやく</a:t>
            </a:r>
            <a:r>
              <a:rPr kumimoji="1" lang="ja-JP" altLang="en-US" sz="3200" dirty="0" err="1" smtClean="0"/>
              <a:t>じてんしゃしゃりん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こんちぅゆかいじゅうしょうじ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ブーツシャワーサイレン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きつつきしるしか</a:t>
            </a:r>
            <a:r>
              <a:rPr kumimoji="1" lang="ja-JP" altLang="en-US" sz="3200" dirty="0" err="1" smtClean="0"/>
              <a:t>わ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るすばんでんごんすずめ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こおりすう</a:t>
            </a:r>
            <a:r>
              <a:rPr kumimoji="1" lang="ja-JP" altLang="en-US" sz="3200" dirty="0" err="1" smtClean="0"/>
              <a:t>じ</a:t>
            </a:r>
            <a:r>
              <a:rPr kumimoji="1" lang="ja-JP" altLang="en-US" sz="3200" dirty="0" smtClean="0"/>
              <a:t>おねえさん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ざっしよっつはっけん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でんしゃしょくぶつりょこう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イヤリングヨットウインナー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ぎょうれつ</a:t>
            </a:r>
            <a:r>
              <a:rPr kumimoji="1" lang="ja-JP" altLang="en-US" sz="3200" dirty="0" smtClean="0"/>
              <a:t>しょうゆどじょう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554084" y="5882383"/>
            <a:ext cx="446402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てんさいコース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318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すもうこうえんきのう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かばんからだぶん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むね</a:t>
            </a:r>
            <a:r>
              <a:rPr kumimoji="1" lang="ja-JP" altLang="en-US" sz="3200" dirty="0" err="1" smtClean="0"/>
              <a:t>はなれんこん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まっくらひっこしえにっき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しゅやく</a:t>
            </a:r>
            <a:r>
              <a:rPr kumimoji="1" lang="ja-JP" altLang="en-US" sz="3200" dirty="0" err="1" smtClean="0"/>
              <a:t>じてんしゃしゃりん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こんちぅゆかいじゅうしょうじ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ブーツシャワーサイレン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きつつきしるしか</a:t>
            </a:r>
            <a:r>
              <a:rPr kumimoji="1" lang="ja-JP" altLang="en-US" sz="3200" dirty="0" err="1" smtClean="0"/>
              <a:t>わ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るすばんでんごんすずめ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こおりすう</a:t>
            </a:r>
            <a:r>
              <a:rPr kumimoji="1" lang="ja-JP" altLang="en-US" sz="3200" dirty="0" err="1" smtClean="0"/>
              <a:t>じ</a:t>
            </a:r>
            <a:r>
              <a:rPr kumimoji="1" lang="ja-JP" altLang="en-US" sz="3200" dirty="0" smtClean="0"/>
              <a:t>おねえさん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ざっしよっつはっけん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でんしゃしょくぶつりょこう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イヤリングヨットウインナー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ぎょうれつ</a:t>
            </a:r>
            <a:r>
              <a:rPr kumimoji="1" lang="ja-JP" altLang="en-US" sz="3200" dirty="0" smtClean="0"/>
              <a:t>しょうゆどじょう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43274" y="5882383"/>
            <a:ext cx="677483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err="1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ちょ</a:t>
            </a:r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うてんさいすぎるコース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3" name="下矢印 32"/>
          <p:cNvSpPr/>
          <p:nvPr/>
        </p:nvSpPr>
        <p:spPr>
          <a:xfrm>
            <a:off x="1147231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10631303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下矢印 34"/>
          <p:cNvSpPr/>
          <p:nvPr/>
        </p:nvSpPr>
        <p:spPr>
          <a:xfrm>
            <a:off x="979029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8926190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下矢印 36"/>
          <p:cNvSpPr/>
          <p:nvPr/>
        </p:nvSpPr>
        <p:spPr>
          <a:xfrm>
            <a:off x="807363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下矢印 37"/>
          <p:cNvSpPr/>
          <p:nvPr/>
        </p:nvSpPr>
        <p:spPr>
          <a:xfrm>
            <a:off x="720953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下矢印 38"/>
          <p:cNvSpPr/>
          <p:nvPr/>
        </p:nvSpPr>
        <p:spPr>
          <a:xfrm>
            <a:off x="636852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75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500"/>
                            </p:stCondLst>
                            <p:childTnLst>
                              <p:par>
                                <p:cTn id="14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4500"/>
                            </p:stCondLst>
                            <p:childTnLst>
                              <p:par>
                                <p:cTn id="15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1500"/>
                            </p:stCondLst>
                            <p:childTnLst>
                              <p:par>
                                <p:cTn id="17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おとうさん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さとう</a:t>
            </a:r>
            <a:r>
              <a:rPr kumimoji="1" lang="ja-JP" altLang="en-US" sz="3200" dirty="0" smtClean="0"/>
              <a:t>とうみん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いずみ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おでこ</a:t>
            </a:r>
            <a:r>
              <a:rPr kumimoji="1" lang="ja-JP" altLang="en-US" sz="3200" dirty="0" smtClean="0"/>
              <a:t>たんぼ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まめ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つ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くえ</a:t>
            </a:r>
            <a:r>
              <a:rPr kumimoji="1" lang="ja-JP" altLang="en-US" sz="3200" dirty="0" smtClean="0"/>
              <a:t>のりもの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いっ</a:t>
            </a:r>
            <a:r>
              <a:rPr kumimoji="1" lang="ja-JP" altLang="en-US" sz="3200" dirty="0" smtClean="0"/>
              <a:t>とう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おっとせい</a:t>
            </a:r>
            <a:r>
              <a:rPr kumimoji="1" lang="ja-JP" altLang="en-US" sz="3200" dirty="0" smtClean="0"/>
              <a:t>やっつ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1330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はいしゃ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しゅくだい</a:t>
            </a:r>
            <a:r>
              <a:rPr kumimoji="1" lang="ja-JP" altLang="en-US" sz="3200" dirty="0" smtClean="0"/>
              <a:t>ゆうびん</a:t>
            </a:r>
            <a:r>
              <a:rPr kumimoji="1" lang="ja-JP" altLang="en-US" sz="3200" dirty="0" err="1" smtClean="0"/>
              <a:t>きょく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96823" y="481912"/>
            <a:ext cx="584775" cy="62698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600" dirty="0" smtClean="0"/>
              <a:t>はくちょう</a:t>
            </a:r>
            <a:r>
              <a:rPr kumimoji="1" lang="ja-JP" altLang="en-US" sz="2600" dirty="0" smtClean="0">
                <a:solidFill>
                  <a:srgbClr val="FF0000"/>
                </a:solidFill>
              </a:rPr>
              <a:t>まんじゅう</a:t>
            </a:r>
            <a:r>
              <a:rPr kumimoji="1" lang="ja-JP" altLang="en-US" sz="2600" dirty="0" smtClean="0"/>
              <a:t>こうちょうせんせい</a:t>
            </a:r>
            <a:endParaRPr kumimoji="1" lang="ja-JP" altLang="en-US" sz="2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カップ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フライパン</a:t>
            </a:r>
            <a:r>
              <a:rPr kumimoji="1" lang="ja-JP" altLang="en-US" sz="3200" dirty="0" smtClean="0"/>
              <a:t>フルーツ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>
            <a:off x="9818002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>
            <a:off x="8945164" y="15202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13329" y="1475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7281494" y="14303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6398202" y="14303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035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おとうさんさとうとうみん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いずみおでこたんぼ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まめ</a:t>
            </a:r>
            <a:r>
              <a:rPr kumimoji="1" lang="ja-JP" altLang="en-US" sz="3200" dirty="0" err="1" smtClean="0"/>
              <a:t>つ</a:t>
            </a:r>
            <a:r>
              <a:rPr kumimoji="1" lang="ja-JP" altLang="en-US" sz="3200" dirty="0" smtClean="0"/>
              <a:t>くえのりもの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いっ</a:t>
            </a:r>
            <a:r>
              <a:rPr kumimoji="1" lang="ja-JP" altLang="en-US" sz="3200" dirty="0" smtClean="0"/>
              <a:t>とうおっとせいやっつ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1330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はいしゃしゅくだいゆうびん</a:t>
            </a:r>
            <a:r>
              <a:rPr kumimoji="1" lang="ja-JP" altLang="en-US" sz="3200" dirty="0" err="1" smtClean="0"/>
              <a:t>きょく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96823" y="481912"/>
            <a:ext cx="584775" cy="62698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600" dirty="0" smtClean="0"/>
              <a:t>はくちょうまんじゅうこうちょうせんせい</a:t>
            </a:r>
            <a:endParaRPr kumimoji="1" lang="ja-JP" altLang="en-US" sz="2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カップフライパンフルーツ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3567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sz="6600" dirty="0" smtClean="0">
                <a:solidFill>
                  <a:srgbClr val="FFFF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あなたがえらぶコースは？</a:t>
            </a:r>
            <a:endParaRPr kumimoji="1" lang="ja-JP" altLang="en-US" sz="6600" dirty="0">
              <a:solidFill>
                <a:srgbClr val="FFFF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1" y="2019589"/>
            <a:ext cx="10901218" cy="392863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①　あぶコース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②　ふつうコース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③　てんさいコース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④　</a:t>
            </a:r>
            <a:r>
              <a:rPr kumimoji="1" lang="ja-JP" altLang="en-US" sz="6000" dirty="0" err="1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ちょ</a:t>
            </a: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うてんさいすぎるコース</a:t>
            </a:r>
            <a:endParaRPr kumimoji="1" lang="ja-JP" altLang="en-US" sz="6000" dirty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439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おとうさんさとうとうみん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いずみおでこたんぼ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まめ</a:t>
            </a:r>
            <a:r>
              <a:rPr kumimoji="1" lang="ja-JP" altLang="en-US" sz="3200" dirty="0" err="1" smtClean="0"/>
              <a:t>つ</a:t>
            </a:r>
            <a:r>
              <a:rPr kumimoji="1" lang="ja-JP" altLang="en-US" sz="3200" dirty="0" smtClean="0"/>
              <a:t>くえのりもの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いっ</a:t>
            </a:r>
            <a:r>
              <a:rPr kumimoji="1" lang="ja-JP" altLang="en-US" sz="3200" dirty="0" smtClean="0"/>
              <a:t>とうおっとせいやっつ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1330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はいしゃしゅくだいゆうびん</a:t>
            </a:r>
            <a:r>
              <a:rPr kumimoji="1" lang="ja-JP" altLang="en-US" sz="3200" dirty="0" err="1" smtClean="0"/>
              <a:t>きょく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96823" y="481912"/>
            <a:ext cx="584775" cy="62698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600" dirty="0" smtClean="0"/>
              <a:t>はくちょうまんじゅうこうちょうせんせい</a:t>
            </a:r>
            <a:endParaRPr kumimoji="1" lang="ja-JP" altLang="en-US" sz="2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カップフライパンフルーツ</a:t>
            </a:r>
            <a:endParaRPr kumimoji="1" lang="ja-JP" altLang="en-US" sz="3200" dirty="0"/>
          </a:p>
        </p:txBody>
      </p:sp>
      <p:sp>
        <p:nvSpPr>
          <p:cNvPr id="11" name="下矢印 10"/>
          <p:cNvSpPr/>
          <p:nvPr/>
        </p:nvSpPr>
        <p:spPr>
          <a:xfrm>
            <a:off x="6423145" y="14796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1147158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1063057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978956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8923738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>
            <a:off x="8057910" y="1235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7241989" y="12356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952174" y="5647605"/>
            <a:ext cx="282783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あぶコース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106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5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85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30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どう</a:t>
            </a:r>
            <a:r>
              <a:rPr kumimoji="1" lang="ja-JP" altLang="en-US" sz="3200" dirty="0" err="1" smtClean="0"/>
              <a:t>ろ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てつぼう</a:t>
            </a:r>
            <a:r>
              <a:rPr kumimoji="1" lang="ja-JP" altLang="en-US" sz="3200" dirty="0" smtClean="0"/>
              <a:t>すうじ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うわばき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ねずみ</a:t>
            </a:r>
            <a:r>
              <a:rPr kumimoji="1" lang="ja-JP" altLang="en-US" sz="3200" dirty="0" smtClean="0"/>
              <a:t>にじ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あさ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さる</a:t>
            </a:r>
            <a:r>
              <a:rPr kumimoji="1" lang="ja-JP" altLang="en-US" sz="3200" dirty="0" err="1" smtClean="0"/>
              <a:t>せなか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かっぱ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しっぽ</a:t>
            </a:r>
            <a:r>
              <a:rPr kumimoji="1" lang="ja-JP" altLang="en-US" sz="3200" dirty="0" err="1" smtClean="0"/>
              <a:t>おにごっこ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おきゃく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でんしゃ</a:t>
            </a:r>
            <a:r>
              <a:rPr kumimoji="1" lang="ja-JP" altLang="en-US" sz="3200" dirty="0" smtClean="0"/>
              <a:t>じゅんばん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やきゅう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びょ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うき</a:t>
            </a:r>
            <a:r>
              <a:rPr kumimoji="1" lang="ja-JP" altLang="en-US" sz="3200" dirty="0" smtClean="0"/>
              <a:t>きゅうり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ペンギン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メダル</a:t>
            </a:r>
            <a:r>
              <a:rPr kumimoji="1" lang="ja-JP" altLang="en-US" sz="3200" dirty="0" smtClean="0"/>
              <a:t>プール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うみ</a:t>
            </a:r>
            <a:r>
              <a:rPr kumimoji="1" lang="ja-JP" altLang="en-US" sz="3200" dirty="0" smtClean="0"/>
              <a:t>めいし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くじら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ひきざん</a:t>
            </a:r>
            <a:r>
              <a:rPr kumimoji="1" lang="ja-JP" altLang="en-US" sz="3200" dirty="0" smtClean="0"/>
              <a:t>かんじ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おじいさん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こおり</a:t>
            </a:r>
            <a:r>
              <a:rPr kumimoji="1" lang="ja-JP" altLang="en-US" sz="3200" dirty="0" smtClean="0"/>
              <a:t>もう</a:t>
            </a:r>
            <a:r>
              <a:rPr kumimoji="1" lang="ja-JP" altLang="en-US" sz="3200" dirty="0" err="1" smtClean="0"/>
              <a:t>ふ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はらっぱ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きっぷ</a:t>
            </a:r>
            <a:r>
              <a:rPr kumimoji="1" lang="ja-JP" altLang="en-US" sz="3200" dirty="0" err="1" smtClean="0"/>
              <a:t>しっぱい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しゃこ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おうじょ</a:t>
            </a:r>
            <a:r>
              <a:rPr kumimoji="1" lang="ja-JP" altLang="en-US" sz="3200" dirty="0" smtClean="0"/>
              <a:t>きんぎょ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パズル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クレヨン</a:t>
            </a:r>
            <a:r>
              <a:rPr kumimoji="1" lang="ja-JP" altLang="en-US" sz="3200" dirty="0" smtClean="0"/>
              <a:t>トランプ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かいじゅう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きゅうしょく</a:t>
            </a:r>
            <a:r>
              <a:rPr kumimoji="1" lang="ja-JP" altLang="en-US" sz="3200" dirty="0" smtClean="0"/>
              <a:t>ひょうたん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>
            <a:off x="9818002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>
            <a:off x="8945164" y="15202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13329" y="1475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7281494" y="14303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6398202" y="14303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>
            <a:off x="5654248" y="14303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>
            <a:off x="4825843" y="14302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下矢印 26"/>
          <p:cNvSpPr/>
          <p:nvPr/>
        </p:nvSpPr>
        <p:spPr>
          <a:xfrm>
            <a:off x="4081889" y="14302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下矢印 27"/>
          <p:cNvSpPr/>
          <p:nvPr/>
        </p:nvSpPr>
        <p:spPr>
          <a:xfrm>
            <a:off x="3240879" y="1430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下矢印 28"/>
          <p:cNvSpPr/>
          <p:nvPr/>
        </p:nvSpPr>
        <p:spPr>
          <a:xfrm>
            <a:off x="2390776" y="14302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1503816" y="15202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662089" y="15202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269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おとうさんさとうとうみん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いずみおでこたんぼ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まめ</a:t>
            </a:r>
            <a:r>
              <a:rPr kumimoji="1" lang="ja-JP" altLang="en-US" sz="3200" dirty="0" err="1" smtClean="0"/>
              <a:t>つ</a:t>
            </a:r>
            <a:r>
              <a:rPr kumimoji="1" lang="ja-JP" altLang="en-US" sz="3200" dirty="0" smtClean="0"/>
              <a:t>くえのりもの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いっ</a:t>
            </a:r>
            <a:r>
              <a:rPr kumimoji="1" lang="ja-JP" altLang="en-US" sz="3200" dirty="0" smtClean="0"/>
              <a:t>とうおっとせいやっつ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1330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はいしゃしゅくだいゆうびん</a:t>
            </a:r>
            <a:r>
              <a:rPr kumimoji="1" lang="ja-JP" altLang="en-US" sz="3200" dirty="0" err="1" smtClean="0"/>
              <a:t>きょく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96823" y="481912"/>
            <a:ext cx="584775" cy="62698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600" dirty="0" smtClean="0"/>
              <a:t>はくちょうまんじゅうこうちょうせんせい</a:t>
            </a:r>
            <a:endParaRPr kumimoji="1" lang="ja-JP" altLang="en-US" sz="2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カップフライパンフルーツ</a:t>
            </a:r>
            <a:endParaRPr kumimoji="1" lang="ja-JP" altLang="en-US" sz="3200" dirty="0"/>
          </a:p>
        </p:txBody>
      </p:sp>
      <p:sp>
        <p:nvSpPr>
          <p:cNvPr id="11" name="下矢印 10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366485" y="5647605"/>
            <a:ext cx="355964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ふつうコース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976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おとうさんさとうとうみん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いずみおでこたんぼ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まめ</a:t>
            </a:r>
            <a:r>
              <a:rPr kumimoji="1" lang="ja-JP" altLang="en-US" sz="3200" dirty="0" err="1" smtClean="0"/>
              <a:t>つ</a:t>
            </a:r>
            <a:r>
              <a:rPr kumimoji="1" lang="ja-JP" altLang="en-US" sz="3200" dirty="0" smtClean="0"/>
              <a:t>くえのりもの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いっ</a:t>
            </a:r>
            <a:r>
              <a:rPr kumimoji="1" lang="ja-JP" altLang="en-US" sz="3200" dirty="0" smtClean="0"/>
              <a:t>とうおっとせいやっつ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1330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はいしゃしゅくだいゆうびん</a:t>
            </a:r>
            <a:r>
              <a:rPr kumimoji="1" lang="ja-JP" altLang="en-US" sz="3200" dirty="0" err="1" smtClean="0"/>
              <a:t>きょく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96823" y="481912"/>
            <a:ext cx="584775" cy="62698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600" dirty="0" smtClean="0"/>
              <a:t>はくちょうまんじゅうこうちょうせんせい</a:t>
            </a:r>
            <a:endParaRPr kumimoji="1" lang="ja-JP" altLang="en-US" sz="2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カップフライパンフルーツ</a:t>
            </a:r>
            <a:endParaRPr kumimoji="1" lang="ja-JP" altLang="en-US" sz="3200" dirty="0"/>
          </a:p>
        </p:txBody>
      </p:sp>
      <p:sp>
        <p:nvSpPr>
          <p:cNvPr id="11" name="下矢印 10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353275" y="5761557"/>
            <a:ext cx="446402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てんさいコース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10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おとうさんさとうとうみん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いずみおでこたんぼ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まめ</a:t>
            </a:r>
            <a:r>
              <a:rPr kumimoji="1" lang="ja-JP" altLang="en-US" sz="3200" dirty="0" err="1" smtClean="0"/>
              <a:t>つ</a:t>
            </a:r>
            <a:r>
              <a:rPr kumimoji="1" lang="ja-JP" altLang="en-US" sz="3200" dirty="0" smtClean="0"/>
              <a:t>くえのりもの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いっ</a:t>
            </a:r>
            <a:r>
              <a:rPr kumimoji="1" lang="ja-JP" altLang="en-US" sz="3200" dirty="0" smtClean="0"/>
              <a:t>とうおっとせいやっつ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1330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はいしゃしゅくだいゆうびん</a:t>
            </a:r>
            <a:r>
              <a:rPr kumimoji="1" lang="ja-JP" altLang="en-US" sz="3200" dirty="0" err="1" smtClean="0"/>
              <a:t>きょく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96823" y="481912"/>
            <a:ext cx="584775" cy="62698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600" dirty="0" smtClean="0"/>
              <a:t>はくちょうまんじゅうこうちょうせんせい</a:t>
            </a:r>
            <a:endParaRPr kumimoji="1" lang="ja-JP" altLang="en-US" sz="2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カップフライパンフルーツ</a:t>
            </a:r>
            <a:endParaRPr kumimoji="1" lang="ja-JP" altLang="en-US" sz="3200" dirty="0"/>
          </a:p>
        </p:txBody>
      </p:sp>
      <p:sp>
        <p:nvSpPr>
          <p:cNvPr id="11" name="下矢印 10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53341" y="5659961"/>
            <a:ext cx="677483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err="1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ちょ</a:t>
            </a:r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うてんさいすぎるコース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581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ほうき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ようふく</a:t>
            </a:r>
            <a:r>
              <a:rPr kumimoji="1" lang="ja-JP" altLang="en-US" sz="3200" dirty="0" smtClean="0"/>
              <a:t>おばあさん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あくび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こくご</a:t>
            </a:r>
            <a:r>
              <a:rPr kumimoji="1" lang="ja-JP" altLang="en-US" sz="3200" dirty="0" smtClean="0"/>
              <a:t>みず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いのしし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ゆめ</a:t>
            </a:r>
            <a:r>
              <a:rPr kumimoji="1" lang="ja-JP" altLang="en-US" sz="3200" dirty="0" smtClean="0"/>
              <a:t>もち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らっぱ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なっぱ</a:t>
            </a:r>
            <a:r>
              <a:rPr kumimoji="1" lang="ja-JP" altLang="en-US" sz="3200" dirty="0" err="1" smtClean="0"/>
              <a:t>はっぴ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きかんし</a:t>
            </a:r>
            <a:r>
              <a:rPr kumimoji="1" lang="ja-JP" altLang="en-US" sz="3200" dirty="0" err="1" smtClean="0"/>
              <a:t>ゃ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としょ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かん</a:t>
            </a:r>
            <a:r>
              <a:rPr kumimoji="1" lang="ja-JP" altLang="en-US" sz="3200" dirty="0" smtClean="0"/>
              <a:t>おきゃく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うち</a:t>
            </a:r>
            <a:r>
              <a:rPr kumimoji="1" lang="ja-JP" altLang="en-US" sz="3200" dirty="0" err="1" smtClean="0"/>
              <a:t>ゅう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きゅうしょく</a:t>
            </a:r>
            <a:r>
              <a:rPr kumimoji="1" lang="ja-JP" altLang="en-US" sz="3200" dirty="0" smtClean="0"/>
              <a:t>てちょう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リボン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シーソー</a:t>
            </a:r>
            <a:r>
              <a:rPr kumimoji="1" lang="ja-JP" altLang="en-US" sz="3200" dirty="0" smtClean="0"/>
              <a:t>マラソン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こま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ひかり</a:t>
            </a:r>
            <a:r>
              <a:rPr kumimoji="1" lang="ja-JP" altLang="en-US" sz="3200" dirty="0" err="1" smtClean="0"/>
              <a:t>いるか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ひきざん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ごはん</a:t>
            </a:r>
            <a:r>
              <a:rPr kumimoji="1" lang="ja-JP" altLang="en-US" sz="3200" dirty="0" smtClean="0"/>
              <a:t>おにぎり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ふうせん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しん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ごう</a:t>
            </a:r>
            <a:r>
              <a:rPr kumimoji="1" lang="ja-JP" altLang="en-US" sz="3200" dirty="0" smtClean="0"/>
              <a:t>おにぎり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ねっこ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みっつ</a:t>
            </a:r>
            <a:r>
              <a:rPr kumimoji="1" lang="ja-JP" altLang="en-US" sz="3200" dirty="0" err="1" smtClean="0"/>
              <a:t>ほっぺた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かきじゅん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じゃんけん</a:t>
            </a:r>
            <a:r>
              <a:rPr kumimoji="1" lang="ja-JP" altLang="en-US" sz="3200" dirty="0" smtClean="0"/>
              <a:t>こうしゃ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ロープ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ストーブ</a:t>
            </a:r>
            <a:r>
              <a:rPr kumimoji="1" lang="ja-JP" altLang="en-US" sz="3200" dirty="0" smtClean="0"/>
              <a:t>シャンプー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smtClean="0"/>
              <a:t>ちょうちん</a:t>
            </a:r>
            <a:r>
              <a:rPr kumimoji="1" lang="ja-JP" altLang="en-US" sz="3000" dirty="0" smtClean="0">
                <a:solidFill>
                  <a:srgbClr val="FF0000"/>
                </a:solidFill>
              </a:rPr>
              <a:t>ちゅうがくせい</a:t>
            </a:r>
            <a:r>
              <a:rPr kumimoji="1" lang="ja-JP" altLang="en-US" sz="3000" dirty="0" smtClean="0"/>
              <a:t>こうじょう</a:t>
            </a:r>
            <a:endParaRPr kumimoji="1" lang="ja-JP" altLang="en-US" sz="30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>
            <a:off x="9818002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>
            <a:off x="8945164" y="15202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13329" y="1475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7281494" y="14303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6398202" y="14303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>
            <a:off x="5654248" y="14303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>
            <a:off x="4825843" y="14302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下矢印 26"/>
          <p:cNvSpPr/>
          <p:nvPr/>
        </p:nvSpPr>
        <p:spPr>
          <a:xfrm>
            <a:off x="4081889" y="14302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下矢印 27"/>
          <p:cNvSpPr/>
          <p:nvPr/>
        </p:nvSpPr>
        <p:spPr>
          <a:xfrm>
            <a:off x="3240879" y="1430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下矢印 28"/>
          <p:cNvSpPr/>
          <p:nvPr/>
        </p:nvSpPr>
        <p:spPr>
          <a:xfrm>
            <a:off x="2390776" y="14302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1503816" y="15202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662089" y="15202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638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ほうきようふくおばあさん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あくびこくごみず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いのししゆめもち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らっぱなっぱはっぴ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きかんし</a:t>
            </a:r>
            <a:r>
              <a:rPr kumimoji="1" lang="ja-JP" altLang="en-US" sz="3200" dirty="0" err="1" smtClean="0"/>
              <a:t>ゃとしょ</a:t>
            </a:r>
            <a:r>
              <a:rPr kumimoji="1" lang="ja-JP" altLang="en-US" sz="3200" dirty="0" smtClean="0"/>
              <a:t>かんおきゃく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うち</a:t>
            </a:r>
            <a:r>
              <a:rPr kumimoji="1" lang="ja-JP" altLang="en-US" sz="3200" dirty="0" err="1" smtClean="0"/>
              <a:t>ゅう</a:t>
            </a:r>
            <a:r>
              <a:rPr kumimoji="1" lang="ja-JP" altLang="en-US" sz="3200" dirty="0" smtClean="0"/>
              <a:t>きゅうしょくてちょう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リボンシーソーマラソン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こま</a:t>
            </a:r>
            <a:r>
              <a:rPr kumimoji="1" lang="ja-JP" altLang="en-US" sz="3200" dirty="0" err="1" smtClean="0"/>
              <a:t>ひかりいるか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ひきざんごはんおにぎり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ふうせんしん</a:t>
            </a:r>
            <a:r>
              <a:rPr kumimoji="1" lang="ja-JP" altLang="en-US" sz="3200" dirty="0" err="1" smtClean="0"/>
              <a:t>ごう</a:t>
            </a:r>
            <a:r>
              <a:rPr kumimoji="1" lang="ja-JP" altLang="en-US" sz="3200" dirty="0" smtClean="0"/>
              <a:t>おにぎり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ねっこみっつほっぺた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かきじゅんじゃんけんこうしゃ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ロープストーブシャンプー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smtClean="0"/>
              <a:t>ちょうちんちゅうがくせいこうじょう</a:t>
            </a:r>
            <a:endParaRPr kumimoji="1"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01522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sz="6600" dirty="0" smtClean="0">
                <a:solidFill>
                  <a:srgbClr val="FFFF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あなたがえらぶコースは？</a:t>
            </a:r>
            <a:endParaRPr kumimoji="1" lang="ja-JP" altLang="en-US" sz="6600" dirty="0">
              <a:solidFill>
                <a:srgbClr val="FFFF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1" y="2019589"/>
            <a:ext cx="10901218" cy="392863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①　あぶコース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②　ふつうコース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③　てんさいコース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④　</a:t>
            </a:r>
            <a:r>
              <a:rPr kumimoji="1" lang="ja-JP" altLang="en-US" sz="6000" dirty="0" err="1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ちょ</a:t>
            </a: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うてんさいすぎるコース</a:t>
            </a:r>
            <a:endParaRPr kumimoji="1" lang="ja-JP" altLang="en-US" sz="6000" dirty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982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ほうきようふくおばあさん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あくびこくごみず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いのししゆめもち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らっぱなっぱはっぴ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きかんし</a:t>
            </a:r>
            <a:r>
              <a:rPr kumimoji="1" lang="ja-JP" altLang="en-US" sz="3200" dirty="0" err="1" smtClean="0"/>
              <a:t>ゃとしょ</a:t>
            </a:r>
            <a:r>
              <a:rPr kumimoji="1" lang="ja-JP" altLang="en-US" sz="3200" dirty="0" smtClean="0"/>
              <a:t>かんおきゃく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うち</a:t>
            </a:r>
            <a:r>
              <a:rPr kumimoji="1" lang="ja-JP" altLang="en-US" sz="3200" dirty="0" err="1" smtClean="0"/>
              <a:t>ゅう</a:t>
            </a:r>
            <a:r>
              <a:rPr kumimoji="1" lang="ja-JP" altLang="en-US" sz="3200" dirty="0" smtClean="0"/>
              <a:t>きゅうしょくてちょう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リボンシーソーマラソン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こま</a:t>
            </a:r>
            <a:r>
              <a:rPr kumimoji="1" lang="ja-JP" altLang="en-US" sz="3200" dirty="0" err="1" smtClean="0"/>
              <a:t>ひかりいるか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ひきざんごはんおにぎり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ふうせんしん</a:t>
            </a:r>
            <a:r>
              <a:rPr kumimoji="1" lang="ja-JP" altLang="en-US" sz="3200" dirty="0" err="1" smtClean="0"/>
              <a:t>ごう</a:t>
            </a:r>
            <a:r>
              <a:rPr kumimoji="1" lang="ja-JP" altLang="en-US" sz="3200" dirty="0" smtClean="0"/>
              <a:t>おにぎり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ねっこみっつほっぺた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かきじゅんじゃんけんこうしゃ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ロープストーブシャンプー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smtClean="0"/>
              <a:t>ちょうちんちゅうがくせいこうじょう</a:t>
            </a:r>
            <a:endParaRPr kumimoji="1" lang="ja-JP" altLang="en-US" sz="3000" dirty="0"/>
          </a:p>
        </p:txBody>
      </p:sp>
      <p:sp>
        <p:nvSpPr>
          <p:cNvPr id="18" name="下矢印 17"/>
          <p:cNvSpPr/>
          <p:nvPr/>
        </p:nvSpPr>
        <p:spPr>
          <a:xfrm>
            <a:off x="6423145" y="14796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5654248" y="147965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483540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40555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3219227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2400171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1505927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72787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>
            <a:off x="1147158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1063057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978956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8923738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8057910" y="1235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7241989" y="12356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952174" y="5647605"/>
            <a:ext cx="282783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あぶコース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479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2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6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1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ほうきようふくおばあさん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あくびこくごみず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いのししゆめもち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らっぱなっぱはっぴ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きかんし</a:t>
            </a:r>
            <a:r>
              <a:rPr kumimoji="1" lang="ja-JP" altLang="en-US" sz="3200" dirty="0" err="1" smtClean="0"/>
              <a:t>ゃとしょ</a:t>
            </a:r>
            <a:r>
              <a:rPr kumimoji="1" lang="ja-JP" altLang="en-US" sz="3200" dirty="0" smtClean="0"/>
              <a:t>かんおきゃく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うち</a:t>
            </a:r>
            <a:r>
              <a:rPr kumimoji="1" lang="ja-JP" altLang="en-US" sz="3200" dirty="0" err="1" smtClean="0"/>
              <a:t>ゅう</a:t>
            </a:r>
            <a:r>
              <a:rPr kumimoji="1" lang="ja-JP" altLang="en-US" sz="3200" dirty="0" smtClean="0"/>
              <a:t>きゅうしょくてちょう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リボンシーソーマラソン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こま</a:t>
            </a:r>
            <a:r>
              <a:rPr kumimoji="1" lang="ja-JP" altLang="en-US" sz="3200" dirty="0" err="1" smtClean="0"/>
              <a:t>ひかりいるか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ひきざんごはんおにぎり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ふうせんしん</a:t>
            </a:r>
            <a:r>
              <a:rPr kumimoji="1" lang="ja-JP" altLang="en-US" sz="3200" dirty="0" err="1" smtClean="0"/>
              <a:t>ごう</a:t>
            </a:r>
            <a:r>
              <a:rPr kumimoji="1" lang="ja-JP" altLang="en-US" sz="3200" dirty="0" smtClean="0"/>
              <a:t>おにぎり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ねっこみっつほっぺた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かきじゅんじゃんけんこうしゃ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ロープストーブシャンプー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smtClean="0"/>
              <a:t>ちょうちんちゅうがくせいこうじょう</a:t>
            </a:r>
            <a:endParaRPr kumimoji="1" lang="ja-JP" altLang="en-US" sz="3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489051" y="5910965"/>
            <a:ext cx="355964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ふつうコース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24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ほうきようふくおばあさん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00495" y="482534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あくびこくごみず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いのししゆめもち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らっぱなっぱはっぴ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きかんし</a:t>
            </a:r>
            <a:r>
              <a:rPr kumimoji="1" lang="ja-JP" altLang="en-US" sz="3200" dirty="0" err="1" smtClean="0"/>
              <a:t>ゃとしょ</a:t>
            </a:r>
            <a:r>
              <a:rPr kumimoji="1" lang="ja-JP" altLang="en-US" sz="3200" dirty="0" smtClean="0"/>
              <a:t>かんおきゃく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うち</a:t>
            </a:r>
            <a:r>
              <a:rPr kumimoji="1" lang="ja-JP" altLang="en-US" sz="3200" dirty="0" err="1" smtClean="0"/>
              <a:t>ゅう</a:t>
            </a:r>
            <a:r>
              <a:rPr kumimoji="1" lang="ja-JP" altLang="en-US" sz="3200" dirty="0" smtClean="0"/>
              <a:t>きゅうしょくてちょう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リボンシーソーマラソン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こま</a:t>
            </a:r>
            <a:r>
              <a:rPr kumimoji="1" lang="ja-JP" altLang="en-US" sz="3200" dirty="0" err="1" smtClean="0"/>
              <a:t>ひかりいるか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ひきざんごはんおにぎり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ふうせんしん</a:t>
            </a:r>
            <a:r>
              <a:rPr kumimoji="1" lang="ja-JP" altLang="en-US" sz="3200" dirty="0" err="1" smtClean="0"/>
              <a:t>ごう</a:t>
            </a:r>
            <a:r>
              <a:rPr kumimoji="1" lang="ja-JP" altLang="en-US" sz="3200" dirty="0" smtClean="0"/>
              <a:t>おにぎり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ねっこみっつほっぺた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かきじゅんじゃんけんこうしゃ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ロープストーブシャンプー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smtClean="0"/>
              <a:t>ちょうちんちゅうがくせいこうじょう</a:t>
            </a:r>
            <a:endParaRPr kumimoji="1" lang="ja-JP" altLang="en-US" sz="3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842159" y="6001548"/>
            <a:ext cx="3965606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てんさいコース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84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ほうきようふくおばあさん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あくびこくごみず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いのししゆめもち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らっぱなっぱはっぴ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きかんし</a:t>
            </a:r>
            <a:r>
              <a:rPr kumimoji="1" lang="ja-JP" altLang="en-US" sz="3200" dirty="0" err="1" smtClean="0"/>
              <a:t>ゃとしょ</a:t>
            </a:r>
            <a:r>
              <a:rPr kumimoji="1" lang="ja-JP" altLang="en-US" sz="3200" dirty="0" smtClean="0"/>
              <a:t>かんおきゃく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うち</a:t>
            </a:r>
            <a:r>
              <a:rPr kumimoji="1" lang="ja-JP" altLang="en-US" sz="3200" dirty="0" err="1" smtClean="0"/>
              <a:t>ゅう</a:t>
            </a:r>
            <a:r>
              <a:rPr kumimoji="1" lang="ja-JP" altLang="en-US" sz="3200" dirty="0" smtClean="0"/>
              <a:t>きゅうしょくてちょう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リボンシーソーマラソン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こま</a:t>
            </a:r>
            <a:r>
              <a:rPr kumimoji="1" lang="ja-JP" altLang="en-US" sz="3200" dirty="0" err="1" smtClean="0"/>
              <a:t>ひかりいるか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ひきざんごはんおにぎり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ふうせんしん</a:t>
            </a:r>
            <a:r>
              <a:rPr kumimoji="1" lang="ja-JP" altLang="en-US" sz="3200" dirty="0" err="1" smtClean="0"/>
              <a:t>ごう</a:t>
            </a:r>
            <a:r>
              <a:rPr kumimoji="1" lang="ja-JP" altLang="en-US" sz="3200" dirty="0" smtClean="0"/>
              <a:t>おにぎり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ねっこみっつほっぺた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かきじゅんじゃんけんこうしゃ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ロープストーブシャンプー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smtClean="0"/>
              <a:t>ちょうちんちゅうがくせいこうじょう</a:t>
            </a:r>
            <a:endParaRPr kumimoji="1" lang="ja-JP" altLang="en-US" sz="3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140978" y="6001548"/>
            <a:ext cx="677483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err="1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ちょ</a:t>
            </a:r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うてんさいすぎるコース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1147231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10631303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979029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8926190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807363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720953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636852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99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1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4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0"/>
                            </p:stCondLst>
                            <p:childTnLst>
                              <p:par>
                                <p:cTn id="8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10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1500"/>
                            </p:stCondLst>
                            <p:childTnLst>
                              <p:par>
                                <p:cTn id="11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どう</a:t>
            </a:r>
            <a:r>
              <a:rPr kumimoji="1" lang="ja-JP" altLang="en-US" sz="3200" dirty="0" err="1" smtClean="0"/>
              <a:t>ろてつぼう</a:t>
            </a:r>
            <a:r>
              <a:rPr kumimoji="1" lang="ja-JP" altLang="en-US" sz="3200" dirty="0" smtClean="0"/>
              <a:t>すうじ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うわばき</a:t>
            </a:r>
            <a:r>
              <a:rPr kumimoji="1" lang="ja-JP" altLang="en-US" sz="3200" dirty="0" smtClean="0"/>
              <a:t>ねずみにじ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あささる</a:t>
            </a:r>
            <a:r>
              <a:rPr kumimoji="1" lang="ja-JP" altLang="en-US" sz="3200" dirty="0" err="1" smtClean="0"/>
              <a:t>せなか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かっぱしっぽおにごっこ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おきゃくでんしゃじゅんばん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やきゅう</a:t>
            </a:r>
            <a:r>
              <a:rPr kumimoji="1" lang="ja-JP" altLang="en-US" sz="3200" dirty="0" err="1" smtClean="0"/>
              <a:t>びょ</a:t>
            </a:r>
            <a:r>
              <a:rPr kumimoji="1" lang="ja-JP" altLang="en-US" sz="3200" dirty="0" smtClean="0"/>
              <a:t>うききゅうり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ペンギンメダルプール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ふたうみめいし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くじらひきざんかんじ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おじいさんこおりもう</a:t>
            </a:r>
            <a:r>
              <a:rPr kumimoji="1" lang="ja-JP" altLang="en-US" sz="3200" dirty="0" err="1" smtClean="0"/>
              <a:t>ふ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はらっぱきっぷしっぱい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しゃこ</a:t>
            </a:r>
            <a:r>
              <a:rPr kumimoji="1" lang="ja-JP" altLang="en-US" sz="3200" dirty="0" smtClean="0"/>
              <a:t>おうじょきんぎょ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パズルクレヨントランプ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かいじゅうきゅうしょくひょうたん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>
            <a:off x="9818002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>
            <a:off x="8945164" y="15202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13329" y="1475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7281494" y="14303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6398202" y="14303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>
            <a:off x="5654248" y="14303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>
            <a:off x="4825843" y="14302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下矢印 26"/>
          <p:cNvSpPr/>
          <p:nvPr/>
        </p:nvSpPr>
        <p:spPr>
          <a:xfrm>
            <a:off x="4081889" y="14302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下矢印 27"/>
          <p:cNvSpPr/>
          <p:nvPr/>
        </p:nvSpPr>
        <p:spPr>
          <a:xfrm>
            <a:off x="3240879" y="1430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下矢印 28"/>
          <p:cNvSpPr/>
          <p:nvPr/>
        </p:nvSpPr>
        <p:spPr>
          <a:xfrm>
            <a:off x="2390776" y="14302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1503816" y="15202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662089" y="15202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2699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ゆうびん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た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いよう</a:t>
            </a:r>
            <a:r>
              <a:rPr kumimoji="1" lang="ja-JP" altLang="en-US" sz="3200" dirty="0" smtClean="0"/>
              <a:t>うんどうかい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だいこん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こども</a:t>
            </a:r>
            <a:r>
              <a:rPr kumimoji="1" lang="ja-JP" altLang="en-US" sz="3200" dirty="0" smtClean="0"/>
              <a:t>じめん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もち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おわり</a:t>
            </a:r>
            <a:r>
              <a:rPr kumimoji="1" lang="ja-JP" altLang="en-US" sz="3200" dirty="0" smtClean="0"/>
              <a:t>のりまき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まっか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ねっしん</a:t>
            </a:r>
            <a:r>
              <a:rPr kumimoji="1" lang="ja-JP" altLang="en-US" sz="3200" dirty="0" err="1" smtClean="0"/>
              <a:t>いっこ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かし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ゅく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じゃく</a:t>
            </a:r>
            <a:r>
              <a:rPr kumimoji="1" lang="ja-JP" altLang="en-US" sz="3200" dirty="0" smtClean="0"/>
              <a:t>ひゃく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れんしゅう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しょうじき</a:t>
            </a:r>
            <a:r>
              <a:rPr kumimoji="1" lang="ja-JP" altLang="en-US" sz="3200" dirty="0" smtClean="0"/>
              <a:t>せいちょう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マラソン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カメ</a:t>
            </a:r>
            <a:r>
              <a:rPr kumimoji="1" lang="ja-JP" altLang="en-US" sz="3200" dirty="0" smtClean="0"/>
              <a:t>セーター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ふたり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はなし</a:t>
            </a:r>
            <a:r>
              <a:rPr kumimoji="1" lang="ja-JP" altLang="en-US" sz="3200" dirty="0" smtClean="0"/>
              <a:t>へ</a:t>
            </a:r>
            <a:r>
              <a:rPr kumimoji="1" lang="ja-JP" altLang="en-US" sz="3200" dirty="0" err="1" smtClean="0"/>
              <a:t>そ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おがわ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てじ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な</a:t>
            </a:r>
            <a:r>
              <a:rPr kumimoji="1" lang="ja-JP" altLang="en-US" sz="3200" dirty="0" smtClean="0"/>
              <a:t>あいず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きくいしんぼう</a:t>
            </a:r>
            <a:r>
              <a:rPr kumimoji="1" lang="ja-JP" altLang="en-US" sz="3200" dirty="0" smtClean="0"/>
              <a:t>ろうか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よっつ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なっ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とう</a:t>
            </a:r>
            <a:r>
              <a:rPr kumimoji="1" lang="ja-JP" altLang="en-US" sz="3200" dirty="0" smtClean="0"/>
              <a:t>もっきん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さくしゃ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こんにゃく</a:t>
            </a:r>
            <a:r>
              <a:rPr kumimoji="1" lang="ja-JP" altLang="en-US" sz="3200" dirty="0" err="1" smtClean="0"/>
              <a:t>しょっ</a:t>
            </a:r>
            <a:r>
              <a:rPr kumimoji="1" lang="ja-JP" altLang="en-US" sz="3200" dirty="0" smtClean="0"/>
              <a:t>き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パイナップル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オートバイ</a:t>
            </a:r>
            <a:r>
              <a:rPr kumimoji="1" lang="ja-JP" altLang="en-US" sz="3200" dirty="0" smtClean="0"/>
              <a:t>クッキー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err="1" smtClean="0"/>
              <a:t>ひょう</a:t>
            </a:r>
            <a:r>
              <a:rPr kumimoji="1" lang="ja-JP" altLang="en-US" sz="3000" dirty="0" smtClean="0">
                <a:solidFill>
                  <a:srgbClr val="FF0000"/>
                </a:solidFill>
              </a:rPr>
              <a:t>ちょうちん</a:t>
            </a:r>
            <a:r>
              <a:rPr kumimoji="1" lang="ja-JP" altLang="en-US" sz="3000" dirty="0" smtClean="0"/>
              <a:t>たんじょうび</a:t>
            </a:r>
            <a:endParaRPr kumimoji="1" lang="ja-JP" altLang="en-US" sz="30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>
            <a:off x="9818002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>
            <a:off x="8945164" y="15202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13329" y="1475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7281494" y="14303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6398202" y="14303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>
            <a:off x="5654248" y="14303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>
            <a:off x="4825843" y="14302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下矢印 26"/>
          <p:cNvSpPr/>
          <p:nvPr/>
        </p:nvSpPr>
        <p:spPr>
          <a:xfrm>
            <a:off x="4081889" y="14302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下矢印 27"/>
          <p:cNvSpPr/>
          <p:nvPr/>
        </p:nvSpPr>
        <p:spPr>
          <a:xfrm>
            <a:off x="3240879" y="1430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下矢印 28"/>
          <p:cNvSpPr/>
          <p:nvPr/>
        </p:nvSpPr>
        <p:spPr>
          <a:xfrm>
            <a:off x="2390776" y="14302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1503816" y="15202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662089" y="15202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920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ゆうびん</a:t>
            </a:r>
            <a:r>
              <a:rPr kumimoji="1" lang="ja-JP" altLang="en-US" sz="3200" dirty="0" err="1" smtClean="0"/>
              <a:t>た</a:t>
            </a:r>
            <a:r>
              <a:rPr kumimoji="1" lang="ja-JP" altLang="en-US" sz="3200" dirty="0" smtClean="0"/>
              <a:t>いよううんどうかい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だいこんこどもじめん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もちおわりのりまき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まっかねっしん</a:t>
            </a:r>
            <a:r>
              <a:rPr kumimoji="1" lang="ja-JP" altLang="en-US" sz="3200" dirty="0" err="1" smtClean="0"/>
              <a:t>いっこ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かし</a:t>
            </a:r>
            <a:r>
              <a:rPr kumimoji="1" lang="ja-JP" altLang="en-US" sz="3200" dirty="0" err="1" smtClean="0"/>
              <a:t>ゅく</a:t>
            </a:r>
            <a:r>
              <a:rPr kumimoji="1" lang="ja-JP" altLang="en-US" sz="3200" dirty="0" smtClean="0"/>
              <a:t>じゃくひゃく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れんしゅうしょうじきせいちょう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マラソンカメセーター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ふたりはなしへ</a:t>
            </a:r>
            <a:r>
              <a:rPr kumimoji="1" lang="ja-JP" altLang="en-US" sz="3200" dirty="0" err="1" smtClean="0"/>
              <a:t>そ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おがわてじ</a:t>
            </a:r>
            <a:r>
              <a:rPr kumimoji="1" lang="ja-JP" altLang="en-US" sz="3200" dirty="0" smtClean="0"/>
              <a:t>なあいず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くうきくいしんぼうろうか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よっつなっ</a:t>
            </a:r>
            <a:r>
              <a:rPr kumimoji="1" lang="ja-JP" altLang="en-US" sz="3200" dirty="0" smtClean="0"/>
              <a:t>とうもっきん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さくしゃこんにゃく</a:t>
            </a:r>
            <a:r>
              <a:rPr kumimoji="1" lang="ja-JP" altLang="en-US" sz="3200" dirty="0" err="1" smtClean="0"/>
              <a:t>しょっ</a:t>
            </a:r>
            <a:r>
              <a:rPr kumimoji="1" lang="ja-JP" altLang="en-US" sz="3200" dirty="0" smtClean="0"/>
              <a:t>き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パイナップルオートバイクッキー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err="1" smtClean="0"/>
              <a:t>ひょう</a:t>
            </a:r>
            <a:r>
              <a:rPr kumimoji="1" lang="ja-JP" altLang="en-US" sz="3000" dirty="0" smtClean="0"/>
              <a:t>ちょうちんたんじょうび</a:t>
            </a:r>
            <a:endParaRPr kumimoji="1"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69172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sz="6600" dirty="0" smtClean="0">
                <a:solidFill>
                  <a:srgbClr val="FFFF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あなたがえらぶコースは？</a:t>
            </a:r>
            <a:endParaRPr kumimoji="1" lang="ja-JP" altLang="en-US" sz="6600" dirty="0">
              <a:solidFill>
                <a:srgbClr val="FFFF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1" y="2019589"/>
            <a:ext cx="10901218" cy="392863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①　あぶコース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②　ふつうコース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③　てんさいコース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④　</a:t>
            </a:r>
            <a:r>
              <a:rPr kumimoji="1" lang="ja-JP" altLang="en-US" sz="6000" dirty="0" err="1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ちょ</a:t>
            </a: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うてんさいすぎるコース</a:t>
            </a:r>
            <a:endParaRPr kumimoji="1" lang="ja-JP" altLang="en-US" sz="6000" dirty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974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ゆうびん</a:t>
            </a:r>
            <a:r>
              <a:rPr kumimoji="1" lang="ja-JP" altLang="en-US" sz="3200" dirty="0" err="1" smtClean="0"/>
              <a:t>た</a:t>
            </a:r>
            <a:r>
              <a:rPr kumimoji="1" lang="ja-JP" altLang="en-US" sz="3200" dirty="0" smtClean="0"/>
              <a:t>いよううんどうかい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だいこんこどもじめん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もちおわりのりまき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まっかねっしん</a:t>
            </a:r>
            <a:r>
              <a:rPr kumimoji="1" lang="ja-JP" altLang="en-US" sz="3200" dirty="0" err="1" smtClean="0"/>
              <a:t>いっこ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かし</a:t>
            </a:r>
            <a:r>
              <a:rPr kumimoji="1" lang="ja-JP" altLang="en-US" sz="3200" dirty="0" err="1" smtClean="0"/>
              <a:t>ゅく</a:t>
            </a:r>
            <a:r>
              <a:rPr kumimoji="1" lang="ja-JP" altLang="en-US" sz="3200" dirty="0" smtClean="0"/>
              <a:t>じゃくひゃく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れんしゅうしょうじきせいちょう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マラソンカメセーター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ふたりはなしへ</a:t>
            </a:r>
            <a:r>
              <a:rPr kumimoji="1" lang="ja-JP" altLang="en-US" sz="3200" dirty="0" err="1" smtClean="0"/>
              <a:t>そ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おがわてじ</a:t>
            </a:r>
            <a:r>
              <a:rPr kumimoji="1" lang="ja-JP" altLang="en-US" sz="3200" dirty="0" smtClean="0"/>
              <a:t>なあいず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くうきくいしんぼうろうか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よっつなっ</a:t>
            </a:r>
            <a:r>
              <a:rPr kumimoji="1" lang="ja-JP" altLang="en-US" sz="3200" dirty="0" smtClean="0"/>
              <a:t>とうもっきん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さくしゃこんにゃく</a:t>
            </a:r>
            <a:r>
              <a:rPr kumimoji="1" lang="ja-JP" altLang="en-US" sz="3200" dirty="0" err="1" smtClean="0"/>
              <a:t>しょっ</a:t>
            </a:r>
            <a:r>
              <a:rPr kumimoji="1" lang="ja-JP" altLang="en-US" sz="3200" dirty="0" smtClean="0"/>
              <a:t>き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パイナップルオートバイクッキー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err="1" smtClean="0"/>
              <a:t>ひょう</a:t>
            </a:r>
            <a:r>
              <a:rPr kumimoji="1" lang="ja-JP" altLang="en-US" sz="3000" dirty="0" smtClean="0"/>
              <a:t>ちょうちんたんじょうび</a:t>
            </a:r>
            <a:endParaRPr kumimoji="1" lang="ja-JP" altLang="en-US" sz="3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19668" y="5675062"/>
            <a:ext cx="282783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あぶコース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6423145" y="14796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5654248" y="147965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483540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40555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3219227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2400171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1505927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672787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下矢印 26"/>
          <p:cNvSpPr/>
          <p:nvPr/>
        </p:nvSpPr>
        <p:spPr>
          <a:xfrm>
            <a:off x="1147158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1063057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978956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8923738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8057910" y="1235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7241989" y="12356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1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2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6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1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ゆうびん</a:t>
            </a:r>
            <a:r>
              <a:rPr kumimoji="1" lang="ja-JP" altLang="en-US" sz="3200" dirty="0" err="1" smtClean="0"/>
              <a:t>た</a:t>
            </a:r>
            <a:r>
              <a:rPr kumimoji="1" lang="ja-JP" altLang="en-US" sz="3200" dirty="0" smtClean="0"/>
              <a:t>いよううんどうかい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だいこんこどもじめん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もちおわりのりまき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まっかねっしん</a:t>
            </a:r>
            <a:r>
              <a:rPr kumimoji="1" lang="ja-JP" altLang="en-US" sz="3200" dirty="0" err="1" smtClean="0"/>
              <a:t>いっこ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かし</a:t>
            </a:r>
            <a:r>
              <a:rPr kumimoji="1" lang="ja-JP" altLang="en-US" sz="3200" dirty="0" err="1" smtClean="0"/>
              <a:t>ゅく</a:t>
            </a:r>
            <a:r>
              <a:rPr kumimoji="1" lang="ja-JP" altLang="en-US" sz="3200" dirty="0" smtClean="0"/>
              <a:t>じゃくひゃく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れんしゅうしょうじきせいちょう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マラソンカメセーター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ふたりはなしへ</a:t>
            </a:r>
            <a:r>
              <a:rPr kumimoji="1" lang="ja-JP" altLang="en-US" sz="3200" dirty="0" err="1" smtClean="0"/>
              <a:t>そ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おがわてじ</a:t>
            </a:r>
            <a:r>
              <a:rPr kumimoji="1" lang="ja-JP" altLang="en-US" sz="3200" dirty="0" smtClean="0"/>
              <a:t>なあいず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くうきくいしんぼうろうか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よっつなっ</a:t>
            </a:r>
            <a:r>
              <a:rPr kumimoji="1" lang="ja-JP" altLang="en-US" sz="3200" dirty="0" smtClean="0"/>
              <a:t>とうもっきん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さくしゃこんにゃく</a:t>
            </a:r>
            <a:r>
              <a:rPr kumimoji="1" lang="ja-JP" altLang="en-US" sz="3200" dirty="0" err="1" smtClean="0"/>
              <a:t>しょっ</a:t>
            </a:r>
            <a:r>
              <a:rPr kumimoji="1" lang="ja-JP" altLang="en-US" sz="3200" dirty="0" smtClean="0"/>
              <a:t>き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パイナップルオートバイクッキー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err="1" smtClean="0"/>
              <a:t>ひょう</a:t>
            </a:r>
            <a:r>
              <a:rPr kumimoji="1" lang="ja-JP" altLang="en-US" sz="3000" dirty="0" smtClean="0"/>
              <a:t>ちょうちんたんじょうび</a:t>
            </a:r>
            <a:endParaRPr kumimoji="1" lang="ja-JP" altLang="en-US" sz="3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350256" y="5882383"/>
            <a:ext cx="355964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ふつうコース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25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ゆうびん</a:t>
            </a:r>
            <a:r>
              <a:rPr kumimoji="1" lang="ja-JP" altLang="en-US" sz="3200" dirty="0" err="1" smtClean="0"/>
              <a:t>た</a:t>
            </a:r>
            <a:r>
              <a:rPr kumimoji="1" lang="ja-JP" altLang="en-US" sz="3200" dirty="0" smtClean="0"/>
              <a:t>いよううんどうかい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だいこんこどもじめん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もちおわりのりまき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まっかねっしん</a:t>
            </a:r>
            <a:r>
              <a:rPr kumimoji="1" lang="ja-JP" altLang="en-US" sz="3200" dirty="0" err="1" smtClean="0"/>
              <a:t>いっこ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かし</a:t>
            </a:r>
            <a:r>
              <a:rPr kumimoji="1" lang="ja-JP" altLang="en-US" sz="3200" dirty="0" err="1" smtClean="0"/>
              <a:t>ゅく</a:t>
            </a:r>
            <a:r>
              <a:rPr kumimoji="1" lang="ja-JP" altLang="en-US" sz="3200" dirty="0" smtClean="0"/>
              <a:t>じゃくひゃく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れんしゅうしょうじきせいちょう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マラソンカメセーター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ふたりはなしへ</a:t>
            </a:r>
            <a:r>
              <a:rPr kumimoji="1" lang="ja-JP" altLang="en-US" sz="3200" dirty="0" err="1" smtClean="0"/>
              <a:t>そ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おがわてじ</a:t>
            </a:r>
            <a:r>
              <a:rPr kumimoji="1" lang="ja-JP" altLang="en-US" sz="3200" dirty="0" smtClean="0"/>
              <a:t>なあいず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くうきくいしんぼうろうか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よっつなっ</a:t>
            </a:r>
            <a:r>
              <a:rPr kumimoji="1" lang="ja-JP" altLang="en-US" sz="3200" dirty="0" smtClean="0"/>
              <a:t>とうもっきん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さくしゃこんにゃく</a:t>
            </a:r>
            <a:r>
              <a:rPr kumimoji="1" lang="ja-JP" altLang="en-US" sz="3200" dirty="0" err="1" smtClean="0"/>
              <a:t>しょっ</a:t>
            </a:r>
            <a:r>
              <a:rPr kumimoji="1" lang="ja-JP" altLang="en-US" sz="3200" dirty="0" smtClean="0"/>
              <a:t>き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パイナップルオートバイクッキー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err="1" smtClean="0"/>
              <a:t>ひょう</a:t>
            </a:r>
            <a:r>
              <a:rPr kumimoji="1" lang="ja-JP" altLang="en-US" sz="3000" dirty="0" smtClean="0"/>
              <a:t>ちょうちんたんじょうび</a:t>
            </a:r>
            <a:endParaRPr kumimoji="1" lang="ja-JP" altLang="en-US" sz="3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99602" y="5882383"/>
            <a:ext cx="3965606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てんさいコース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22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ゆうびん</a:t>
            </a:r>
            <a:r>
              <a:rPr kumimoji="1" lang="ja-JP" altLang="en-US" sz="3200" dirty="0" err="1" smtClean="0"/>
              <a:t>た</a:t>
            </a:r>
            <a:r>
              <a:rPr kumimoji="1" lang="ja-JP" altLang="en-US" sz="3200" dirty="0" smtClean="0"/>
              <a:t>いよううんどうかい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だいこんこどもじめん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もちおわりのりまき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まっかねっしん</a:t>
            </a:r>
            <a:r>
              <a:rPr kumimoji="1" lang="ja-JP" altLang="en-US" sz="3200" dirty="0" err="1" smtClean="0"/>
              <a:t>いっこ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かし</a:t>
            </a:r>
            <a:r>
              <a:rPr kumimoji="1" lang="ja-JP" altLang="en-US" sz="3200" dirty="0" err="1" smtClean="0"/>
              <a:t>ゅく</a:t>
            </a:r>
            <a:r>
              <a:rPr kumimoji="1" lang="ja-JP" altLang="en-US" sz="3200" dirty="0" smtClean="0"/>
              <a:t>じゃくひゃく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れんしゅうしょうじきせいちょう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マラソンカメセーター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ふたりはなしへ</a:t>
            </a:r>
            <a:r>
              <a:rPr kumimoji="1" lang="ja-JP" altLang="en-US" sz="3200" dirty="0" err="1" smtClean="0"/>
              <a:t>そ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おがわてじ</a:t>
            </a:r>
            <a:r>
              <a:rPr kumimoji="1" lang="ja-JP" altLang="en-US" sz="3200" dirty="0" smtClean="0"/>
              <a:t>なあいず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くうきくいしんぼうろうか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よっつなっ</a:t>
            </a:r>
            <a:r>
              <a:rPr kumimoji="1" lang="ja-JP" altLang="en-US" sz="3200" dirty="0" smtClean="0"/>
              <a:t>とうもっきん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さくしゃこんにゃく</a:t>
            </a:r>
            <a:r>
              <a:rPr kumimoji="1" lang="ja-JP" altLang="en-US" sz="3200" dirty="0" err="1" smtClean="0"/>
              <a:t>しょっ</a:t>
            </a:r>
            <a:r>
              <a:rPr kumimoji="1" lang="ja-JP" altLang="en-US" sz="3200" dirty="0" smtClean="0"/>
              <a:t>き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パイナップルオートバイクッキー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93747" y="508685"/>
            <a:ext cx="646331" cy="63493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000" dirty="0" err="1" smtClean="0"/>
              <a:t>ひょう</a:t>
            </a:r>
            <a:r>
              <a:rPr kumimoji="1" lang="ja-JP" altLang="en-US" sz="3000" dirty="0" smtClean="0"/>
              <a:t>ちょうちんたんじょうび</a:t>
            </a:r>
            <a:endParaRPr kumimoji="1" lang="ja-JP" altLang="en-US" sz="3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19672" y="6150114"/>
            <a:ext cx="677483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err="1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ちょ</a:t>
            </a:r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うてんさいすぎるコース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1147231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10631303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979029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8926190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807363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720953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636852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77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1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4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0"/>
                            </p:stCondLst>
                            <p:childTnLst>
                              <p:par>
                                <p:cTn id="8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10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1500"/>
                            </p:stCondLst>
                            <p:childTnLst>
                              <p:par>
                                <p:cTn id="11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とう</a:t>
            </a:r>
            <a:r>
              <a:rPr kumimoji="1" lang="ja-JP" altLang="en-US" sz="3200" dirty="0" err="1" smtClean="0"/>
              <a:t>もろこし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ごう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れい</a:t>
            </a:r>
            <a:r>
              <a:rPr kumimoji="1" lang="ja-JP" altLang="en-US" sz="3200" dirty="0" smtClean="0"/>
              <a:t>こうえん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わり</a:t>
            </a:r>
            <a:r>
              <a:rPr kumimoji="1" lang="ja-JP" altLang="en-US" sz="3200" dirty="0" err="1" smtClean="0"/>
              <a:t>ばし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もんだい</a:t>
            </a:r>
            <a:r>
              <a:rPr kumimoji="1" lang="ja-JP" altLang="en-US" sz="3200" dirty="0" smtClean="0"/>
              <a:t>さかだち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ほたる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あみ</a:t>
            </a:r>
            <a:r>
              <a:rPr kumimoji="1" lang="ja-JP" altLang="en-US" sz="3200" dirty="0" smtClean="0"/>
              <a:t>やくわり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はっけん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びっくり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ばこ</a:t>
            </a:r>
            <a:r>
              <a:rPr kumimoji="1" lang="ja-JP" altLang="en-US" sz="3200" dirty="0" smtClean="0"/>
              <a:t>まっさお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223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じどうしゃ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おたまじゃくし</a:t>
            </a:r>
            <a:r>
              <a:rPr kumimoji="1" lang="ja-JP" altLang="en-US" sz="3200" dirty="0" smtClean="0"/>
              <a:t>あくしゅ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2"/>
            <a:ext cx="677108" cy="63760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いっしょうけんめい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だ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ちょう</a:t>
            </a:r>
            <a:r>
              <a:rPr kumimoji="1" lang="ja-JP" altLang="en-US" sz="3200" dirty="0" smtClean="0"/>
              <a:t>じょうぶ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バスケット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ビスケット</a:t>
            </a:r>
            <a:r>
              <a:rPr kumimoji="1" lang="ja-JP" altLang="en-US" sz="3200" dirty="0" smtClean="0"/>
              <a:t>ボタン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>
            <a:off x="9818002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>
            <a:off x="8945164" y="15202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13329" y="1475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7281494" y="14303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6398202" y="14303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4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とう</a:t>
            </a:r>
            <a:r>
              <a:rPr kumimoji="1" lang="ja-JP" altLang="en-US" sz="3200" dirty="0" err="1" smtClean="0"/>
              <a:t>もろこしごう</a:t>
            </a:r>
            <a:r>
              <a:rPr kumimoji="1" lang="ja-JP" altLang="en-US" sz="3200" dirty="0" smtClean="0"/>
              <a:t>れいこうえん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わり</a:t>
            </a:r>
            <a:r>
              <a:rPr kumimoji="1" lang="ja-JP" altLang="en-US" sz="3200" dirty="0" err="1" smtClean="0"/>
              <a:t>ばし</a:t>
            </a:r>
            <a:r>
              <a:rPr kumimoji="1" lang="ja-JP" altLang="en-US" sz="3200" dirty="0" smtClean="0"/>
              <a:t>もんだいさかだち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ほたるあみやくわり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はっけんびっくり</a:t>
            </a:r>
            <a:r>
              <a:rPr kumimoji="1" lang="ja-JP" altLang="en-US" sz="3200" dirty="0" err="1" smtClean="0"/>
              <a:t>ばこ</a:t>
            </a:r>
            <a:r>
              <a:rPr kumimoji="1" lang="ja-JP" altLang="en-US" sz="3200" dirty="0" smtClean="0"/>
              <a:t>まっさお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223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じどうしゃおたまじゃくしあくしゅ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2"/>
            <a:ext cx="677108" cy="63760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いっしょうけんめい</a:t>
            </a:r>
            <a:r>
              <a:rPr kumimoji="1" lang="ja-JP" altLang="en-US" sz="3200" dirty="0" err="1" smtClean="0"/>
              <a:t>だ</a:t>
            </a:r>
            <a:r>
              <a:rPr kumimoji="1" lang="ja-JP" altLang="en-US" sz="3200" dirty="0" smtClean="0"/>
              <a:t>ちょうじょうぶ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バスケットビスケットボタン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8276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sz="6600" dirty="0" smtClean="0">
                <a:solidFill>
                  <a:srgbClr val="FFFF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あなたがえらぶコースは？</a:t>
            </a:r>
            <a:endParaRPr kumimoji="1" lang="ja-JP" altLang="en-US" sz="6600" dirty="0">
              <a:solidFill>
                <a:srgbClr val="FFFF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1" y="2019589"/>
            <a:ext cx="10901218" cy="392863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①　あぶコース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②　ふつうコース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③　てんさいコース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④　</a:t>
            </a:r>
            <a:r>
              <a:rPr kumimoji="1" lang="ja-JP" altLang="en-US" sz="6000" dirty="0" err="1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ちょ</a:t>
            </a: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うてんさいすぎるコース</a:t>
            </a:r>
            <a:endParaRPr kumimoji="1" lang="ja-JP" altLang="en-US" sz="6000" dirty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076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sz="6600" dirty="0" smtClean="0">
                <a:solidFill>
                  <a:srgbClr val="FFFF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あなたがえらぶコースは？</a:t>
            </a:r>
            <a:endParaRPr kumimoji="1" lang="ja-JP" altLang="en-US" sz="6600" dirty="0">
              <a:solidFill>
                <a:srgbClr val="FFFF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1" y="2019589"/>
            <a:ext cx="10901218" cy="392863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①　あぶコース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②　ふつうコース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③　てんさいコース</a:t>
            </a:r>
            <a:endParaRPr kumimoji="1" lang="en-US" altLang="ja-JP" sz="6000" dirty="0" smtClean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④　</a:t>
            </a:r>
            <a:r>
              <a:rPr kumimoji="1" lang="ja-JP" altLang="en-US" sz="6000" dirty="0" err="1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ちょ</a:t>
            </a:r>
            <a:r>
              <a:rPr kumimoji="1" lang="ja-JP" altLang="en-US" sz="6000" dirty="0" smtClean="0">
                <a:latin typeface="AR P黒丸ＰＯＰ体H" panose="020F0A00000000000000" pitchFamily="50" charset="-128"/>
                <a:ea typeface="AR P黒丸ＰＯＰ体H" panose="020F0A00000000000000" pitchFamily="50" charset="-128"/>
              </a:rPr>
              <a:t>うてんさいすぎるコース</a:t>
            </a:r>
            <a:endParaRPr kumimoji="1" lang="ja-JP" altLang="en-US" sz="6000" dirty="0">
              <a:latin typeface="AR P黒丸ＰＯＰ体H" panose="020F0A00000000000000" pitchFamily="50" charset="-128"/>
              <a:ea typeface="AR P黒丸ＰＯＰ体H" panose="020F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311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とう</a:t>
            </a:r>
            <a:r>
              <a:rPr kumimoji="1" lang="ja-JP" altLang="en-US" sz="3200" dirty="0" err="1" smtClean="0"/>
              <a:t>もろこしごう</a:t>
            </a:r>
            <a:r>
              <a:rPr kumimoji="1" lang="ja-JP" altLang="en-US" sz="3200" dirty="0" smtClean="0"/>
              <a:t>れいこうえん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わり</a:t>
            </a:r>
            <a:r>
              <a:rPr kumimoji="1" lang="ja-JP" altLang="en-US" sz="3200" dirty="0" err="1" smtClean="0"/>
              <a:t>ばし</a:t>
            </a:r>
            <a:r>
              <a:rPr kumimoji="1" lang="ja-JP" altLang="en-US" sz="3200" dirty="0" smtClean="0"/>
              <a:t>もんだいさかだち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ほたるあみやくわり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はっけんびっくり</a:t>
            </a:r>
            <a:r>
              <a:rPr kumimoji="1" lang="ja-JP" altLang="en-US" sz="3200" dirty="0" err="1" smtClean="0"/>
              <a:t>ばこ</a:t>
            </a:r>
            <a:r>
              <a:rPr kumimoji="1" lang="ja-JP" altLang="en-US" sz="3200" dirty="0" smtClean="0"/>
              <a:t>まっさお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223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じどうしゃおたまじゃくしあくしゅ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2"/>
            <a:ext cx="677108" cy="63760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いっしょうけんめい</a:t>
            </a:r>
            <a:r>
              <a:rPr kumimoji="1" lang="ja-JP" altLang="en-US" sz="3200" dirty="0" err="1" smtClean="0"/>
              <a:t>だ</a:t>
            </a:r>
            <a:r>
              <a:rPr kumimoji="1" lang="ja-JP" altLang="en-US" sz="3200" dirty="0" smtClean="0"/>
              <a:t>ちょうじょうぶ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バスケットビスケットボタン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628006" y="5883256"/>
            <a:ext cx="282783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あぶコース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6423145" y="14796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1147158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1063057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978956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8923738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8057910" y="1235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7241989" y="12356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34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5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85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30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とう</a:t>
            </a:r>
            <a:r>
              <a:rPr kumimoji="1" lang="ja-JP" altLang="en-US" sz="3200" dirty="0" err="1" smtClean="0"/>
              <a:t>もろこしごう</a:t>
            </a:r>
            <a:r>
              <a:rPr kumimoji="1" lang="ja-JP" altLang="en-US" sz="3200" dirty="0" smtClean="0"/>
              <a:t>れいこうえん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わり</a:t>
            </a:r>
            <a:r>
              <a:rPr kumimoji="1" lang="ja-JP" altLang="en-US" sz="3200" dirty="0" err="1" smtClean="0"/>
              <a:t>ばし</a:t>
            </a:r>
            <a:r>
              <a:rPr kumimoji="1" lang="ja-JP" altLang="en-US" sz="3200" dirty="0" smtClean="0"/>
              <a:t>もんだいさかだち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ほたるあみやくわり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はっけんびっくり</a:t>
            </a:r>
            <a:r>
              <a:rPr kumimoji="1" lang="ja-JP" altLang="en-US" sz="3200" dirty="0" err="1" smtClean="0"/>
              <a:t>ばこ</a:t>
            </a:r>
            <a:r>
              <a:rPr kumimoji="1" lang="ja-JP" altLang="en-US" sz="3200" dirty="0" smtClean="0"/>
              <a:t>まっさお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223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じどうしゃおたまじゃくしあくしゅ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2"/>
            <a:ext cx="677108" cy="63760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いっしょうけんめい</a:t>
            </a:r>
            <a:r>
              <a:rPr kumimoji="1" lang="ja-JP" altLang="en-US" sz="3200" dirty="0" err="1" smtClean="0"/>
              <a:t>だ</a:t>
            </a:r>
            <a:r>
              <a:rPr kumimoji="1" lang="ja-JP" altLang="en-US" sz="3200" dirty="0" smtClean="0"/>
              <a:t>ちょうじょうぶ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バスケットビスケットボタン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029983" y="5882383"/>
            <a:ext cx="355964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ふつうコース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下矢印 17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00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とう</a:t>
            </a:r>
            <a:r>
              <a:rPr kumimoji="1" lang="ja-JP" altLang="en-US" sz="3200" dirty="0" err="1" smtClean="0"/>
              <a:t>もろこしごう</a:t>
            </a:r>
            <a:r>
              <a:rPr kumimoji="1" lang="ja-JP" altLang="en-US" sz="3200" dirty="0" smtClean="0"/>
              <a:t>れいこうえん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わり</a:t>
            </a:r>
            <a:r>
              <a:rPr kumimoji="1" lang="ja-JP" altLang="en-US" sz="3200" dirty="0" err="1" smtClean="0"/>
              <a:t>ばし</a:t>
            </a:r>
            <a:r>
              <a:rPr kumimoji="1" lang="ja-JP" altLang="en-US" sz="3200" dirty="0" smtClean="0"/>
              <a:t>もんだいさかだち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ほたるあみやくわり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はっけんびっくり</a:t>
            </a:r>
            <a:r>
              <a:rPr kumimoji="1" lang="ja-JP" altLang="en-US" sz="3200" dirty="0" err="1" smtClean="0"/>
              <a:t>ばこ</a:t>
            </a:r>
            <a:r>
              <a:rPr kumimoji="1" lang="ja-JP" altLang="en-US" sz="3200" dirty="0" smtClean="0"/>
              <a:t>まっさお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223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じどうしゃおたまじゃくしあくしゅ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2"/>
            <a:ext cx="677108" cy="63760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いっしょうけんめい</a:t>
            </a:r>
            <a:r>
              <a:rPr kumimoji="1" lang="ja-JP" altLang="en-US" sz="3200" dirty="0" err="1" smtClean="0"/>
              <a:t>だ</a:t>
            </a:r>
            <a:r>
              <a:rPr kumimoji="1" lang="ja-JP" altLang="en-US" sz="3200" dirty="0" smtClean="0"/>
              <a:t>ちょうじょうぶ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バスケットビスケットボタン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48054" y="5647605"/>
            <a:ext cx="3965606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てんさいコース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下矢印 17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24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とう</a:t>
            </a:r>
            <a:r>
              <a:rPr kumimoji="1" lang="ja-JP" altLang="en-US" sz="3200" dirty="0" err="1" smtClean="0"/>
              <a:t>もろこしごう</a:t>
            </a:r>
            <a:r>
              <a:rPr kumimoji="1" lang="ja-JP" altLang="en-US" sz="3200" dirty="0" smtClean="0"/>
              <a:t>れいこうえん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わり</a:t>
            </a:r>
            <a:r>
              <a:rPr kumimoji="1" lang="ja-JP" altLang="en-US" sz="3200" dirty="0" err="1" smtClean="0"/>
              <a:t>ばし</a:t>
            </a:r>
            <a:r>
              <a:rPr kumimoji="1" lang="ja-JP" altLang="en-US" sz="3200" dirty="0" smtClean="0"/>
              <a:t>もんだいさかだち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ほたるあみやくわり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はっけんびっくり</a:t>
            </a:r>
            <a:r>
              <a:rPr kumimoji="1" lang="ja-JP" altLang="en-US" sz="3200" dirty="0" err="1" smtClean="0"/>
              <a:t>ばこ</a:t>
            </a:r>
            <a:r>
              <a:rPr kumimoji="1" lang="ja-JP" altLang="en-US" sz="3200" dirty="0" smtClean="0"/>
              <a:t>まっさお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2"/>
            <a:ext cx="677108" cy="6223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じどうしゃおたまじゃくしあくしゅ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2"/>
            <a:ext cx="677108" cy="63760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いっしょうけんめい</a:t>
            </a:r>
            <a:r>
              <a:rPr kumimoji="1" lang="ja-JP" altLang="en-US" sz="3200" dirty="0" err="1" smtClean="0"/>
              <a:t>だ</a:t>
            </a:r>
            <a:r>
              <a:rPr kumimoji="1" lang="ja-JP" altLang="en-US" sz="3200" dirty="0" smtClean="0"/>
              <a:t>ちょうじょうぶ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バスケットビスケットボタン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9451" y="5873146"/>
            <a:ext cx="677483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err="1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ちょ</a:t>
            </a:r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うてんさいすぎるコース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1147231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10631303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9790293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8926190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807363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720953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6368521" y="16507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95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28" y="320566"/>
            <a:ext cx="5212195" cy="6143843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6640946" y="2346037"/>
            <a:ext cx="53293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chemeClr val="bg2">
                    <a:lumMod val="50000"/>
                  </a:schemeClr>
                </a:solidFill>
                <a:latin typeface="AR PＰＯＰ４B" panose="040B0800000000000000" pitchFamily="50" charset="-128"/>
                <a:ea typeface="AR PＰＯＰ４B" panose="040B0800000000000000" pitchFamily="50" charset="-128"/>
              </a:rPr>
              <a:t>これからもみんな</a:t>
            </a:r>
            <a:endParaRPr kumimoji="1" lang="en-US" altLang="ja-JP" sz="4400" b="1" dirty="0" smtClean="0">
              <a:solidFill>
                <a:schemeClr val="bg2">
                  <a:lumMod val="50000"/>
                </a:schemeClr>
              </a:solidFill>
              <a:latin typeface="AR PＰＯＰ４B" panose="040B0800000000000000" pitchFamily="50" charset="-128"/>
              <a:ea typeface="AR PＰＯＰ４B" panose="040B0800000000000000" pitchFamily="50" charset="-128"/>
            </a:endParaRPr>
          </a:p>
          <a:p>
            <a:r>
              <a:rPr kumimoji="1" lang="ja-JP" altLang="en-US" sz="4400" b="1" dirty="0" smtClean="0">
                <a:solidFill>
                  <a:schemeClr val="bg2">
                    <a:lumMod val="50000"/>
                  </a:schemeClr>
                </a:solidFill>
                <a:latin typeface="AR PＰＯＰ４B" panose="040B0800000000000000" pitchFamily="50" charset="-128"/>
                <a:ea typeface="AR PＰＯＰ４B" panose="040B0800000000000000" pitchFamily="50" charset="-128"/>
              </a:rPr>
              <a:t>ミムのおべんきょう、</a:t>
            </a:r>
            <a:endParaRPr kumimoji="1" lang="en-US" altLang="ja-JP" sz="4400" b="1" dirty="0" smtClean="0">
              <a:solidFill>
                <a:schemeClr val="bg2">
                  <a:lumMod val="50000"/>
                </a:schemeClr>
              </a:solidFill>
              <a:latin typeface="AR PＰＯＰ４B" panose="040B0800000000000000" pitchFamily="50" charset="-128"/>
              <a:ea typeface="AR PＰＯＰ４B" panose="040B0800000000000000" pitchFamily="50" charset="-128"/>
            </a:endParaRPr>
          </a:p>
          <a:p>
            <a:r>
              <a:rPr kumimoji="1" lang="ja-JP" altLang="en-US" sz="4400" b="1" dirty="0" smtClean="0">
                <a:solidFill>
                  <a:schemeClr val="bg2">
                    <a:lumMod val="50000"/>
                  </a:schemeClr>
                </a:solidFill>
                <a:latin typeface="AR PＰＯＰ４B" panose="040B0800000000000000" pitchFamily="50" charset="-128"/>
                <a:ea typeface="AR PＰＯＰ４B" panose="040B0800000000000000" pitchFamily="50" charset="-128"/>
              </a:rPr>
              <a:t>がんばっていこうね！</a:t>
            </a:r>
            <a:endParaRPr kumimoji="1" lang="en-US" altLang="ja-JP" sz="4400" b="1" dirty="0" smtClean="0">
              <a:solidFill>
                <a:schemeClr val="bg2">
                  <a:lumMod val="50000"/>
                </a:schemeClr>
              </a:solidFill>
              <a:latin typeface="AR PＰＯＰ４B" panose="040B0800000000000000" pitchFamily="50" charset="-128"/>
              <a:ea typeface="AR PＰＯＰ４B" panose="040B0800000000000000" pitchFamily="50" charset="-128"/>
            </a:endParaRPr>
          </a:p>
          <a:p>
            <a:endParaRPr kumimoji="1" lang="en-US" altLang="ja-JP" sz="4400" b="1" dirty="0" smtClean="0">
              <a:solidFill>
                <a:schemeClr val="bg2">
                  <a:lumMod val="50000"/>
                </a:schemeClr>
              </a:solidFill>
              <a:latin typeface="AR PＰＯＰ４B" panose="040B0800000000000000" pitchFamily="50" charset="-128"/>
              <a:ea typeface="AR PＰＯＰ４B" panose="040B0800000000000000" pitchFamily="50" charset="-128"/>
            </a:endParaRPr>
          </a:p>
          <a:p>
            <a:pPr algn="r"/>
            <a:r>
              <a:rPr kumimoji="1" lang="ja-JP" altLang="en-US" sz="4400" b="1" dirty="0" smtClean="0">
                <a:solidFill>
                  <a:schemeClr val="bg2">
                    <a:lumMod val="50000"/>
                  </a:schemeClr>
                </a:solidFill>
                <a:latin typeface="AR PＰＯＰ４B" panose="040B0800000000000000" pitchFamily="50" charset="-128"/>
                <a:ea typeface="AR PＰＯＰ４B" panose="040B0800000000000000" pitchFamily="50" charset="-128"/>
              </a:rPr>
              <a:t>ムーミン！</a:t>
            </a:r>
            <a:endParaRPr kumimoji="1" lang="ja-JP" altLang="en-US" sz="4400" b="1" dirty="0">
              <a:solidFill>
                <a:schemeClr val="bg2">
                  <a:lumMod val="50000"/>
                </a:schemeClr>
              </a:solidFill>
              <a:latin typeface="AR PＰＯＰ４B" panose="040B0800000000000000" pitchFamily="50" charset="-128"/>
              <a:ea typeface="AR PＰＯＰ４B" panose="040B08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887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どう</a:t>
            </a:r>
            <a:r>
              <a:rPr kumimoji="1" lang="ja-JP" altLang="en-US" sz="3200" dirty="0" err="1" smtClean="0"/>
              <a:t>ろてつぼう</a:t>
            </a:r>
            <a:r>
              <a:rPr kumimoji="1" lang="ja-JP" altLang="en-US" sz="3200" dirty="0" smtClean="0"/>
              <a:t>すうじ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うわばき</a:t>
            </a:r>
            <a:r>
              <a:rPr kumimoji="1" lang="ja-JP" altLang="en-US" sz="3200" dirty="0" smtClean="0"/>
              <a:t>ねずみにじ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あささる</a:t>
            </a:r>
            <a:r>
              <a:rPr kumimoji="1" lang="ja-JP" altLang="en-US" sz="3200" dirty="0" err="1" smtClean="0"/>
              <a:t>せなか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かっぱしっぽおにごっこ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おきゃくでんしゃじゅんばん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やきゅう</a:t>
            </a:r>
            <a:r>
              <a:rPr kumimoji="1" lang="ja-JP" altLang="en-US" sz="3200" dirty="0" err="1" smtClean="0"/>
              <a:t>びょ</a:t>
            </a:r>
            <a:r>
              <a:rPr kumimoji="1" lang="ja-JP" altLang="en-US" sz="3200" dirty="0" smtClean="0"/>
              <a:t>うききゅうり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ペンギンメダルプール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ふたうみめいし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くじらひきざんかんじ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おじいさんこおりもう</a:t>
            </a:r>
            <a:r>
              <a:rPr kumimoji="1" lang="ja-JP" altLang="en-US" sz="3200" dirty="0" err="1" smtClean="0"/>
              <a:t>ふ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はらっぱきっぷしっぱい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しゃこ</a:t>
            </a:r>
            <a:r>
              <a:rPr kumimoji="1" lang="ja-JP" altLang="en-US" sz="3200" dirty="0" smtClean="0"/>
              <a:t>おうじょきんぎょ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パズルクレヨントランプ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かいじゅうきゅうしょくひょうたん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895217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086346" y="1479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7270425" y="14796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6423145" y="14796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>
            <a:off x="5654248" y="147965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矢印 25"/>
          <p:cNvSpPr/>
          <p:nvPr/>
        </p:nvSpPr>
        <p:spPr>
          <a:xfrm>
            <a:off x="4835404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40555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3219227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2400171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下矢印 29"/>
          <p:cNvSpPr/>
          <p:nvPr/>
        </p:nvSpPr>
        <p:spPr>
          <a:xfrm>
            <a:off x="1505927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>
            <a:off x="672787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952174" y="5647605"/>
            <a:ext cx="282783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あぶコース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1147158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1063057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9789566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下矢印 34"/>
          <p:cNvSpPr/>
          <p:nvPr/>
        </p:nvSpPr>
        <p:spPr>
          <a:xfrm>
            <a:off x="8923738" y="1321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下矢印 35"/>
          <p:cNvSpPr/>
          <p:nvPr/>
        </p:nvSpPr>
        <p:spPr>
          <a:xfrm>
            <a:off x="8057910" y="1235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下矢印 36"/>
          <p:cNvSpPr/>
          <p:nvPr/>
        </p:nvSpPr>
        <p:spPr>
          <a:xfrm>
            <a:off x="7241989" y="12356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75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8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3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7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2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6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1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4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9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9500"/>
                            </p:stCondLst>
                            <p:childTnLst>
                              <p:par>
                                <p:cTn id="140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8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56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64" presetID="10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どう</a:t>
            </a:r>
            <a:r>
              <a:rPr kumimoji="1" lang="ja-JP" altLang="en-US" sz="3200" dirty="0" err="1" smtClean="0"/>
              <a:t>ろてつぼう</a:t>
            </a:r>
            <a:r>
              <a:rPr kumimoji="1" lang="ja-JP" altLang="en-US" sz="3200" dirty="0" smtClean="0"/>
              <a:t>すうじ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うわばき</a:t>
            </a:r>
            <a:r>
              <a:rPr kumimoji="1" lang="ja-JP" altLang="en-US" sz="3200" dirty="0" smtClean="0"/>
              <a:t>ねずみにじ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あささる</a:t>
            </a:r>
            <a:r>
              <a:rPr kumimoji="1" lang="ja-JP" altLang="en-US" sz="3200" dirty="0" err="1" smtClean="0"/>
              <a:t>せなか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かっぱしっぽおにごっこ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おきゃくでんしゃじゅんばん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やきゅう</a:t>
            </a:r>
            <a:r>
              <a:rPr kumimoji="1" lang="ja-JP" altLang="en-US" sz="3200" dirty="0" err="1" smtClean="0"/>
              <a:t>びょ</a:t>
            </a:r>
            <a:r>
              <a:rPr kumimoji="1" lang="ja-JP" altLang="en-US" sz="3200" dirty="0" smtClean="0"/>
              <a:t>うききゅうり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ペンギンメダルプール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ふたうみめいし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くじらひきざんかんじ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おじいさんこおりもう</a:t>
            </a:r>
            <a:r>
              <a:rPr kumimoji="1" lang="ja-JP" altLang="en-US" sz="3200" dirty="0" err="1" smtClean="0"/>
              <a:t>ふ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はらっぱきっぷしっぱい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しゃこ</a:t>
            </a:r>
            <a:r>
              <a:rPr kumimoji="1" lang="ja-JP" altLang="en-US" sz="3200" dirty="0" smtClean="0"/>
              <a:t>おうじょきんぎょ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パズルクレヨントランプ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かいじゅうきゅうしょくひょうたん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220364" y="5647605"/>
            <a:ext cx="3559642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ふつうコース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下矢印 34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下矢印 36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下矢印 37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下矢印 38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下矢印 39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下矢印 40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下矢印 41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96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どう</a:t>
            </a:r>
            <a:r>
              <a:rPr kumimoji="1" lang="ja-JP" altLang="en-US" sz="3200" dirty="0" err="1" smtClean="0"/>
              <a:t>ろてつぼう</a:t>
            </a:r>
            <a:r>
              <a:rPr kumimoji="1" lang="ja-JP" altLang="en-US" sz="3200" dirty="0" smtClean="0"/>
              <a:t>すうじ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うわばき</a:t>
            </a:r>
            <a:r>
              <a:rPr kumimoji="1" lang="ja-JP" altLang="en-US" sz="3200" dirty="0" smtClean="0"/>
              <a:t>ねずみにじ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あささる</a:t>
            </a:r>
            <a:r>
              <a:rPr kumimoji="1" lang="ja-JP" altLang="en-US" sz="3200" dirty="0" err="1" smtClean="0"/>
              <a:t>せなか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かっぱしっぽおにごっこ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0327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おきゃくでんしゃじゅんばん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やきゅう</a:t>
            </a:r>
            <a:r>
              <a:rPr kumimoji="1" lang="ja-JP" altLang="en-US" sz="3200" dirty="0" err="1" smtClean="0"/>
              <a:t>びょ</a:t>
            </a:r>
            <a:r>
              <a:rPr kumimoji="1" lang="ja-JP" altLang="en-US" sz="3200" dirty="0" smtClean="0"/>
              <a:t>うききゅうり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ペンギンメダルプール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ふたうみめいし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くじらひきざんかんじ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おじいさんこおりもう</a:t>
            </a:r>
            <a:r>
              <a:rPr kumimoji="1" lang="ja-JP" altLang="en-US" sz="3200" dirty="0" err="1" smtClean="0"/>
              <a:t>ふ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はらっぱきっぷしっぱい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しゃこ</a:t>
            </a:r>
            <a:r>
              <a:rPr kumimoji="1" lang="ja-JP" altLang="en-US" sz="3200" dirty="0" smtClean="0"/>
              <a:t>おうじょきんぎょ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パズルクレヨントランプ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かいじゅうきゅうしょくひょうたん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554084" y="5882383"/>
            <a:ext cx="446402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てんさいコース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下矢印 34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下矢印 36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下矢印 37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下矢印 38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下矢印 39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下矢印 40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下矢印 41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94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どう</a:t>
            </a:r>
            <a:r>
              <a:rPr kumimoji="1" lang="ja-JP" altLang="en-US" sz="3200" dirty="0" err="1" smtClean="0"/>
              <a:t>ろてつぼう</a:t>
            </a:r>
            <a:r>
              <a:rPr kumimoji="1" lang="ja-JP" altLang="en-US" sz="3200" dirty="0" smtClean="0"/>
              <a:t>すうじ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うわばき</a:t>
            </a:r>
            <a:r>
              <a:rPr kumimoji="1" lang="ja-JP" altLang="en-US" sz="3200" dirty="0" smtClean="0"/>
              <a:t>ねずみにじ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あささる</a:t>
            </a:r>
            <a:r>
              <a:rPr kumimoji="1" lang="ja-JP" altLang="en-US" sz="3200" dirty="0" err="1" smtClean="0"/>
              <a:t>せなか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かっぱしっぽおにごっこ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0327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おきゃくでんしゃじゅんばん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やきゅう</a:t>
            </a:r>
            <a:r>
              <a:rPr kumimoji="1" lang="ja-JP" altLang="en-US" sz="3200" dirty="0" err="1" smtClean="0"/>
              <a:t>びょ</a:t>
            </a:r>
            <a:r>
              <a:rPr kumimoji="1" lang="ja-JP" altLang="en-US" sz="3200" dirty="0" smtClean="0"/>
              <a:t>うききゅうり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ペンギンメダルプール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ふたうみめいし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くじらひきざんかんじ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おじいさんこおりもう</a:t>
            </a:r>
            <a:r>
              <a:rPr kumimoji="1" lang="ja-JP" altLang="en-US" sz="3200" dirty="0" err="1" smtClean="0"/>
              <a:t>ふ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2265" y="47055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はらっぱきっぷしっぱい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しゃこ</a:t>
            </a:r>
            <a:r>
              <a:rPr kumimoji="1" lang="ja-JP" altLang="en-US" sz="3200" dirty="0" smtClean="0"/>
              <a:t>おうじょきんぎょ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パズルクレヨントランプ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かいじゅうきゅうしょくひょうたん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981800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243274" y="5882383"/>
            <a:ext cx="6774838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err="1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ちょ</a:t>
            </a:r>
            <a:r>
              <a:rPr kumimoji="1" lang="ja-JP" altLang="en-US" sz="4000" dirty="0" smtClean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うてんさいすぎるコース</a:t>
            </a:r>
            <a:endParaRPr kumimoji="1" lang="ja-JP" altLang="en-US" sz="4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8953899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下矢印 32"/>
          <p:cNvSpPr/>
          <p:nvPr/>
        </p:nvSpPr>
        <p:spPr>
          <a:xfrm>
            <a:off x="8101343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723724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下矢印 34"/>
          <p:cNvSpPr/>
          <p:nvPr/>
        </p:nvSpPr>
        <p:spPr>
          <a:xfrm>
            <a:off x="6396230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5654248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下矢印 36"/>
          <p:cNvSpPr/>
          <p:nvPr/>
        </p:nvSpPr>
        <p:spPr>
          <a:xfrm>
            <a:off x="4847858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下矢印 37"/>
          <p:cNvSpPr/>
          <p:nvPr/>
        </p:nvSpPr>
        <p:spPr>
          <a:xfrm>
            <a:off x="4049247" y="147964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下矢印 38"/>
          <p:cNvSpPr/>
          <p:nvPr/>
        </p:nvSpPr>
        <p:spPr>
          <a:xfrm>
            <a:off x="3252107" y="147963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下矢印 39"/>
          <p:cNvSpPr/>
          <p:nvPr/>
        </p:nvSpPr>
        <p:spPr>
          <a:xfrm>
            <a:off x="2376969" y="14864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下矢印 40"/>
          <p:cNvSpPr/>
          <p:nvPr/>
        </p:nvSpPr>
        <p:spPr>
          <a:xfrm>
            <a:off x="1512866" y="14346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下矢印 41"/>
          <p:cNvSpPr/>
          <p:nvPr/>
        </p:nvSpPr>
        <p:spPr>
          <a:xfrm>
            <a:off x="691172" y="1349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40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5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0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64747" y="48397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すもう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こうえん</a:t>
            </a:r>
            <a:r>
              <a:rPr kumimoji="1" lang="ja-JP" altLang="en-US" sz="3200" dirty="0" smtClean="0"/>
              <a:t>きのう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8166" y="483972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かばん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からだ</a:t>
            </a:r>
            <a:r>
              <a:rPr kumimoji="1" lang="ja-JP" altLang="en-US" sz="3200" dirty="0" smtClean="0"/>
              <a:t>ぶん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371585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むね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はな</a:t>
            </a:r>
            <a:r>
              <a:rPr kumimoji="1" lang="ja-JP" altLang="en-US" sz="3200" dirty="0" err="1" smtClean="0"/>
              <a:t>れんこん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11328" y="514862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まっくら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ひっこし</a:t>
            </a:r>
            <a:r>
              <a:rPr kumimoji="1" lang="ja-JP" altLang="en-US" sz="3200" dirty="0" smtClean="0"/>
              <a:t>えにっき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57909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しゅやく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じてんしゃ</a:t>
            </a:r>
            <a:r>
              <a:rPr kumimoji="1" lang="ja-JP" altLang="en-US" sz="3200" dirty="0" err="1" smtClean="0"/>
              <a:t>しゃりん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0449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こんちゅう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かいじゅう</a:t>
            </a:r>
            <a:r>
              <a:rPr kumimoji="1" lang="ja-JP" altLang="en-US" sz="3200" dirty="0" smtClean="0"/>
              <a:t>しょうじ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51071" y="49426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ブーツ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シャワー</a:t>
            </a:r>
            <a:r>
              <a:rPr kumimoji="1" lang="ja-JP" altLang="en-US" sz="3200" dirty="0" smtClean="0"/>
              <a:t>サイレン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13402" y="509370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きつつき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しるし</a:t>
            </a:r>
            <a:r>
              <a:rPr kumimoji="1" lang="ja-JP" altLang="en-US" sz="3200" dirty="0" smtClean="0"/>
              <a:t>か</a:t>
            </a:r>
            <a:r>
              <a:rPr kumimoji="1" lang="ja-JP" altLang="en-US" sz="3200" dirty="0" err="1" smtClean="0"/>
              <a:t>わ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9983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るすばん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でんごん</a:t>
            </a:r>
            <a:r>
              <a:rPr kumimoji="1" lang="ja-JP" altLang="en-US" sz="3200" dirty="0" smtClean="0"/>
              <a:t>すずめ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9472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こおり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すう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じ</a:t>
            </a:r>
            <a:r>
              <a:rPr kumimoji="1" lang="ja-JP" altLang="en-US" sz="3200" dirty="0" smtClean="0"/>
              <a:t>おねえさん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84685" y="500449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ざっし</a:t>
            </a:r>
            <a:r>
              <a:rPr kumimoji="1" lang="ja-JP" altLang="en-US" sz="3200" dirty="0" err="1" smtClean="0">
                <a:solidFill>
                  <a:srgbClr val="FF0000"/>
                </a:solidFill>
              </a:rPr>
              <a:t>よっつ</a:t>
            </a:r>
            <a:r>
              <a:rPr kumimoji="1" lang="ja-JP" altLang="en-US" sz="3200" dirty="0" err="1" smtClean="0"/>
              <a:t>はっけん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26510" y="481913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でんしゃ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しょくぶつ</a:t>
            </a:r>
            <a:r>
              <a:rPr kumimoji="1" lang="ja-JP" altLang="en-US" sz="3200" dirty="0" smtClean="0"/>
              <a:t>りょこう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19672" y="498388"/>
            <a:ext cx="677108" cy="58735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smtClean="0"/>
              <a:t>イヤリング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ヨット</a:t>
            </a:r>
            <a:r>
              <a:rPr kumimoji="1" lang="ja-JP" altLang="en-US" sz="3200" dirty="0" smtClean="0"/>
              <a:t>ウインナー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62970" y="508685"/>
            <a:ext cx="677108" cy="6106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3200" dirty="0" err="1" smtClean="0"/>
              <a:t>ぎょうれつ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しょうゆ</a:t>
            </a:r>
            <a:r>
              <a:rPr kumimoji="1" lang="ja-JP" altLang="en-US" sz="3200" dirty="0" smtClean="0"/>
              <a:t>どじょう</a:t>
            </a:r>
            <a:endParaRPr kumimoji="1" lang="ja-JP" altLang="en-US" sz="3200" dirty="0"/>
          </a:p>
        </p:txBody>
      </p:sp>
      <p:sp>
        <p:nvSpPr>
          <p:cNvPr id="18" name="下矢印 17"/>
          <p:cNvSpPr/>
          <p:nvPr/>
        </p:nvSpPr>
        <p:spPr>
          <a:xfrm>
            <a:off x="11500022" y="15651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>
            <a:off x="10659012" y="15651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>
            <a:off x="9818002" y="15651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下矢印 20"/>
          <p:cNvSpPr/>
          <p:nvPr/>
        </p:nvSpPr>
        <p:spPr>
          <a:xfrm>
            <a:off x="8945164" y="15202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下矢印 21"/>
          <p:cNvSpPr/>
          <p:nvPr/>
        </p:nvSpPr>
        <p:spPr>
          <a:xfrm>
            <a:off x="8113329" y="1475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下矢印 22"/>
          <p:cNvSpPr/>
          <p:nvPr/>
        </p:nvSpPr>
        <p:spPr>
          <a:xfrm>
            <a:off x="7281494" y="143032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下矢印 23"/>
          <p:cNvSpPr/>
          <p:nvPr/>
        </p:nvSpPr>
        <p:spPr>
          <a:xfrm>
            <a:off x="6398202" y="14303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>
            <a:off x="5654248" y="14303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>
            <a:off x="4825843" y="143029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下矢印 26"/>
          <p:cNvSpPr/>
          <p:nvPr/>
        </p:nvSpPr>
        <p:spPr>
          <a:xfrm>
            <a:off x="4081889" y="143028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下矢印 27"/>
          <p:cNvSpPr/>
          <p:nvPr/>
        </p:nvSpPr>
        <p:spPr>
          <a:xfrm>
            <a:off x="3240879" y="143027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下矢印 28"/>
          <p:cNvSpPr/>
          <p:nvPr/>
        </p:nvSpPr>
        <p:spPr>
          <a:xfrm>
            <a:off x="2390776" y="143026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下矢印 29"/>
          <p:cNvSpPr/>
          <p:nvPr/>
        </p:nvSpPr>
        <p:spPr>
          <a:xfrm>
            <a:off x="1503816" y="152021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662089" y="152020"/>
            <a:ext cx="395416" cy="247135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91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266</TotalTime>
  <Words>1541</Words>
  <Application>Microsoft Office PowerPoint</Application>
  <PresentationFormat>ワイド画面</PresentationFormat>
  <Paragraphs>480</Paragraphs>
  <Slides>44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44</vt:i4>
      </vt:variant>
    </vt:vector>
  </HeadingPairs>
  <TitlesOfParts>
    <vt:vector size="57" baseType="lpstr">
      <vt:lpstr>AR PＰＯＰ４B</vt:lpstr>
      <vt:lpstr>AR PＰＯＰ５H</vt:lpstr>
      <vt:lpstr>AR Pゴシック体S</vt:lpstr>
      <vt:lpstr>AR P黒丸ＰＯＰ体H</vt:lpstr>
      <vt:lpstr>ＭＳ Ｐゴシック</vt:lpstr>
      <vt:lpstr>メイリオ</vt:lpstr>
      <vt:lpstr>Arial</vt:lpstr>
      <vt:lpstr>Calibri</vt:lpstr>
      <vt:lpstr>Calibri Light</vt:lpstr>
      <vt:lpstr>Trebuchet MS</vt:lpstr>
      <vt:lpstr>Wingdings 3</vt:lpstr>
      <vt:lpstr>Office テーマ</vt:lpstr>
      <vt:lpstr>ファセット</vt:lpstr>
      <vt:lpstr>MIM（みむ）</vt:lpstr>
      <vt:lpstr>PowerPoint プレゼンテーション</vt:lpstr>
      <vt:lpstr>PowerPoint プレゼンテーション</vt:lpstr>
      <vt:lpstr>あなたがえらぶコースは？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あなたがえらぶコースは？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あなたがえらぶコースは？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あなたがえらぶコースは？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あなたがえらぶコースは？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あなたがえらぶコースは？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足立区教育委員会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足立区教育委員会</dc:creator>
  <cp:lastModifiedBy>足立区教育委員会</cp:lastModifiedBy>
  <cp:revision>21</cp:revision>
  <dcterms:created xsi:type="dcterms:W3CDTF">2019-10-07T05:42:04Z</dcterms:created>
  <dcterms:modified xsi:type="dcterms:W3CDTF">2020-04-21T02:43:29Z</dcterms:modified>
</cp:coreProperties>
</file>